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3" r:id="rId2"/>
    <p:sldMasterId id="2147483660" r:id="rId3"/>
    <p:sldMasterId id="2147483671" r:id="rId4"/>
  </p:sldMasterIdLst>
  <p:notesMasterIdLst>
    <p:notesMasterId r:id="rId44"/>
  </p:notesMasterIdLst>
  <p:sldIdLst>
    <p:sldId id="256" r:id="rId5"/>
    <p:sldId id="297" r:id="rId6"/>
    <p:sldId id="296" r:id="rId7"/>
    <p:sldId id="259" r:id="rId8"/>
    <p:sldId id="260" r:id="rId9"/>
    <p:sldId id="261" r:id="rId10"/>
    <p:sldId id="262" r:id="rId11"/>
    <p:sldId id="295" r:id="rId12"/>
    <p:sldId id="263" r:id="rId13"/>
    <p:sldId id="264" r:id="rId14"/>
    <p:sldId id="299" r:id="rId15"/>
    <p:sldId id="301" r:id="rId16"/>
    <p:sldId id="266" r:id="rId17"/>
    <p:sldId id="267" r:id="rId18"/>
    <p:sldId id="268" r:id="rId19"/>
    <p:sldId id="1048" r:id="rId20"/>
    <p:sldId id="269" r:id="rId21"/>
    <p:sldId id="270" r:id="rId22"/>
    <p:sldId id="272" r:id="rId23"/>
    <p:sldId id="273" r:id="rId24"/>
    <p:sldId id="1051" r:id="rId25"/>
    <p:sldId id="281" r:id="rId26"/>
    <p:sldId id="282" r:id="rId27"/>
    <p:sldId id="277" r:id="rId28"/>
    <p:sldId id="278" r:id="rId29"/>
    <p:sldId id="274" r:id="rId30"/>
    <p:sldId id="275" r:id="rId31"/>
    <p:sldId id="271" r:id="rId32"/>
    <p:sldId id="276" r:id="rId33"/>
    <p:sldId id="303" r:id="rId34"/>
    <p:sldId id="1050" r:id="rId35"/>
    <p:sldId id="1055" r:id="rId36"/>
    <p:sldId id="284" r:id="rId37"/>
    <p:sldId id="285" r:id="rId38"/>
    <p:sldId id="1053" r:id="rId39"/>
    <p:sldId id="298" r:id="rId40"/>
    <p:sldId id="288" r:id="rId41"/>
    <p:sldId id="292" r:id="rId42"/>
    <p:sldId id="1052" r:id="rId43"/>
  </p:sldIdLst>
  <p:sldSz cx="9144000" cy="5143500" type="screen16x9"/>
  <p:notesSz cx="7315200" cy="9601200"/>
  <p:embeddedFontLst>
    <p:embeddedFont>
      <p:font typeface="Arial Black" panose="020B0A04020102020204" pitchFamily="3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Kalinga" panose="020B0502040204020203" pitchFamily="34" charset="0"/>
      <p:regular r:id="rId52"/>
    </p:embeddedFont>
    <p:embeddedFont>
      <p:font typeface="Stencil" panose="040409050D0802020404" pitchFamily="82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84">
          <p15:clr>
            <a:srgbClr val="A4A3A4"/>
          </p15:clr>
        </p15:guide>
        <p15:guide id="3" pos="5376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jncJQ/TnLhiz1d7RkBggFWuSnS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FFFFCC"/>
    <a:srgbClr val="99CCFF"/>
    <a:srgbClr val="66CC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041" autoAdjust="0"/>
  </p:normalViewPr>
  <p:slideViewPr>
    <p:cSldViewPr snapToGrid="0">
      <p:cViewPr varScale="1">
        <p:scale>
          <a:sx n="123" d="100"/>
          <a:sy n="123" d="100"/>
        </p:scale>
        <p:origin x="720" y="60"/>
      </p:cViewPr>
      <p:guideLst>
        <p:guide orient="horz" pos="1620"/>
        <p:guide pos="384"/>
        <p:guide pos="5376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Unintentional</a:t>
            </a:r>
            <a:r>
              <a:rPr lang="en-US" sz="2400" b="1" baseline="0" dirty="0"/>
              <a:t> Fentanyl-Caused Deaths</a:t>
            </a:r>
            <a:endParaRPr lang="en-US" sz="2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8B-4DEF-8FB8-529F30D215C3}"/>
              </c:ext>
            </c:extLst>
          </c:dPt>
          <c:dPt>
            <c:idx val="1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8B-4DEF-8FB8-529F30D215C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8B-4DEF-8FB8-529F30D215C3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8B-4DEF-8FB8-529F30D215C3}"/>
              </c:ext>
            </c:extLst>
          </c:dPt>
          <c:dPt>
            <c:idx val="4"/>
            <c:invertIfNegative val="0"/>
            <c:bubble3D val="0"/>
            <c:spPr>
              <a:solidFill>
                <a:srgbClr val="0099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28B-4DEF-8FB8-529F30D215C3}"/>
              </c:ext>
            </c:extLst>
          </c:dPt>
          <c:cat>
            <c:numRef>
              <c:f>Sheet1!$A$1:$A$5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Sheet1!$B$1:$B$5</c:f>
              <c:numCache>
                <c:formatCode>General</c:formatCode>
                <c:ptCount val="5"/>
                <c:pt idx="0">
                  <c:v>33</c:v>
                </c:pt>
                <c:pt idx="1">
                  <c:v>84</c:v>
                </c:pt>
                <c:pt idx="2">
                  <c:v>92</c:v>
                </c:pt>
                <c:pt idx="3">
                  <c:v>151</c:v>
                </c:pt>
                <c:pt idx="4">
                  <c:v>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8B-4DEF-8FB8-529F30D21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778664"/>
        <c:axId val="482779320"/>
      </c:barChart>
      <c:catAx>
        <c:axId val="482778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779320"/>
        <c:crosses val="autoZero"/>
        <c:auto val="1"/>
        <c:lblAlgn val="ctr"/>
        <c:lblOffset val="100"/>
        <c:noMultiLvlLbl val="0"/>
      </c:catAx>
      <c:valAx>
        <c:axId val="482779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778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EB5C71-6195-4302-8286-7A3F57C5AC0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753EF8-CB1F-475B-9CD9-B420AD4FCAA8}">
      <dgm:prSet phldrT="[Text]"/>
      <dgm:spPr/>
      <dgm:t>
        <a:bodyPr/>
        <a:lstStyle/>
        <a:p>
          <a:r>
            <a:rPr lang="en-US" dirty="0"/>
            <a:t>Pills</a:t>
          </a:r>
        </a:p>
      </dgm:t>
    </dgm:pt>
    <dgm:pt modelId="{E69A1F76-E493-4EAC-9332-202E22E0DF63}" type="parTrans" cxnId="{71859344-16FE-4F34-9474-AAB5E2F31C85}">
      <dgm:prSet/>
      <dgm:spPr/>
      <dgm:t>
        <a:bodyPr/>
        <a:lstStyle/>
        <a:p>
          <a:endParaRPr lang="en-US"/>
        </a:p>
      </dgm:t>
    </dgm:pt>
    <dgm:pt modelId="{B9B76EE1-1203-4737-874B-E6487F55DDE3}" type="sibTrans" cxnId="{71859344-16FE-4F34-9474-AAB5E2F31C85}">
      <dgm:prSet/>
      <dgm:spPr/>
      <dgm:t>
        <a:bodyPr/>
        <a:lstStyle/>
        <a:p>
          <a:endParaRPr lang="en-US"/>
        </a:p>
      </dgm:t>
    </dgm:pt>
    <dgm:pt modelId="{753B3A9A-3ECB-4F4F-9509-3AF5A8C686BF}">
      <dgm:prSet phldrT="[Text]"/>
      <dgm:spPr/>
      <dgm:t>
        <a:bodyPr/>
        <a:lstStyle/>
        <a:p>
          <a:r>
            <a:rPr lang="en-US" dirty="0"/>
            <a:t>Powder</a:t>
          </a:r>
        </a:p>
      </dgm:t>
    </dgm:pt>
    <dgm:pt modelId="{5095E2CE-17EF-4CD6-BE5A-95E40D8FE1F6}" type="parTrans" cxnId="{662EFC04-9A12-482A-B354-3896B171412C}">
      <dgm:prSet/>
      <dgm:spPr/>
      <dgm:t>
        <a:bodyPr/>
        <a:lstStyle/>
        <a:p>
          <a:endParaRPr lang="en-US"/>
        </a:p>
      </dgm:t>
    </dgm:pt>
    <dgm:pt modelId="{FB53FEA2-A0CA-4FFA-9B20-E5B9400A7595}" type="sibTrans" cxnId="{662EFC04-9A12-482A-B354-3896B171412C}">
      <dgm:prSet/>
      <dgm:spPr/>
      <dgm:t>
        <a:bodyPr/>
        <a:lstStyle/>
        <a:p>
          <a:endParaRPr lang="en-US"/>
        </a:p>
      </dgm:t>
    </dgm:pt>
    <dgm:pt modelId="{D7BC0D0D-C265-4102-BB86-E529406FF251}">
      <dgm:prSet phldrT="[Text]"/>
      <dgm:spPr/>
      <dgm:t>
        <a:bodyPr/>
        <a:lstStyle/>
        <a:p>
          <a:r>
            <a:rPr lang="en-US" dirty="0"/>
            <a:t>Other </a:t>
          </a:r>
        </a:p>
      </dgm:t>
    </dgm:pt>
    <dgm:pt modelId="{08829171-2A65-4FFF-91E9-A3416D2B15FB}" type="parTrans" cxnId="{6AEFA610-CF34-43E6-82C2-69DFA4C4764E}">
      <dgm:prSet/>
      <dgm:spPr/>
      <dgm:t>
        <a:bodyPr/>
        <a:lstStyle/>
        <a:p>
          <a:endParaRPr lang="en-US"/>
        </a:p>
      </dgm:t>
    </dgm:pt>
    <dgm:pt modelId="{26335504-F176-4559-814B-9D5526BBA054}" type="sibTrans" cxnId="{6AEFA610-CF34-43E6-82C2-69DFA4C4764E}">
      <dgm:prSet/>
      <dgm:spPr/>
      <dgm:t>
        <a:bodyPr/>
        <a:lstStyle/>
        <a:p>
          <a:endParaRPr lang="en-US"/>
        </a:p>
      </dgm:t>
    </dgm:pt>
    <dgm:pt modelId="{74E94672-76E1-4E3C-9B3B-CAB44E1D8013}">
      <dgm:prSet/>
      <dgm:spPr/>
      <dgm:t>
        <a:bodyPr/>
        <a:lstStyle/>
        <a:p>
          <a:r>
            <a:rPr lang="en-US" dirty="0"/>
            <a:t>M-30</a:t>
          </a:r>
        </a:p>
      </dgm:t>
    </dgm:pt>
    <dgm:pt modelId="{64D489A1-2162-4C7C-A18A-F869847CEED8}" type="parTrans" cxnId="{63025135-C16B-4C67-8DB8-3ED97AEB0338}">
      <dgm:prSet/>
      <dgm:spPr/>
      <dgm:t>
        <a:bodyPr/>
        <a:lstStyle/>
        <a:p>
          <a:endParaRPr lang="en-US"/>
        </a:p>
      </dgm:t>
    </dgm:pt>
    <dgm:pt modelId="{67C4DF15-4D3C-4ADC-A0FD-49244F735C3E}" type="sibTrans" cxnId="{63025135-C16B-4C67-8DB8-3ED97AEB0338}">
      <dgm:prSet/>
      <dgm:spPr/>
      <dgm:t>
        <a:bodyPr/>
        <a:lstStyle/>
        <a:p>
          <a:endParaRPr lang="en-US"/>
        </a:p>
      </dgm:t>
    </dgm:pt>
    <dgm:pt modelId="{D6BA1775-2B85-43B9-851E-048D9E85C776}">
      <dgm:prSet/>
      <dgm:spPr/>
      <dgm:t>
        <a:bodyPr/>
        <a:lstStyle/>
        <a:p>
          <a:r>
            <a:rPr lang="en-US" dirty="0"/>
            <a:t>Blue</a:t>
          </a:r>
        </a:p>
      </dgm:t>
    </dgm:pt>
    <dgm:pt modelId="{509E6982-71F4-48AB-BC3E-C21D03A2DFA7}" type="parTrans" cxnId="{98DE4A88-34E2-48BA-996B-C1466213F286}">
      <dgm:prSet/>
      <dgm:spPr/>
      <dgm:t>
        <a:bodyPr/>
        <a:lstStyle/>
        <a:p>
          <a:endParaRPr lang="en-US"/>
        </a:p>
      </dgm:t>
    </dgm:pt>
    <dgm:pt modelId="{093D5A31-601F-4D8C-8388-43ACA9642DA9}" type="sibTrans" cxnId="{98DE4A88-34E2-48BA-996B-C1466213F286}">
      <dgm:prSet/>
      <dgm:spPr/>
      <dgm:t>
        <a:bodyPr/>
        <a:lstStyle/>
        <a:p>
          <a:endParaRPr lang="en-US"/>
        </a:p>
      </dgm:t>
    </dgm:pt>
    <dgm:pt modelId="{2D1C0C91-5E4B-4196-A624-98F5AF103F44}">
      <dgm:prSet/>
      <dgm:spPr/>
      <dgm:t>
        <a:bodyPr/>
        <a:lstStyle/>
        <a:p>
          <a:r>
            <a:rPr lang="en-US" dirty="0"/>
            <a:t>Perc 30</a:t>
          </a:r>
        </a:p>
      </dgm:t>
    </dgm:pt>
    <dgm:pt modelId="{D022928E-3302-47C2-9432-7B33188B846C}" type="parTrans" cxnId="{6B8418B2-4C93-45BC-9D2A-A8511AD0171E}">
      <dgm:prSet/>
      <dgm:spPr/>
      <dgm:t>
        <a:bodyPr/>
        <a:lstStyle/>
        <a:p>
          <a:endParaRPr lang="en-US"/>
        </a:p>
      </dgm:t>
    </dgm:pt>
    <dgm:pt modelId="{CA4B02E9-6DC8-4229-B581-0451EBB986B9}" type="sibTrans" cxnId="{6B8418B2-4C93-45BC-9D2A-A8511AD0171E}">
      <dgm:prSet/>
      <dgm:spPr/>
      <dgm:t>
        <a:bodyPr/>
        <a:lstStyle/>
        <a:p>
          <a:endParaRPr lang="en-US"/>
        </a:p>
      </dgm:t>
    </dgm:pt>
    <dgm:pt modelId="{F3C226C4-A0CC-4264-B861-C5C20D4747CC}">
      <dgm:prSet/>
      <dgm:spPr/>
      <dgm:t>
        <a:bodyPr/>
        <a:lstStyle/>
        <a:p>
          <a:r>
            <a:rPr lang="en-US" dirty="0"/>
            <a:t>Mexican Oxy</a:t>
          </a:r>
        </a:p>
      </dgm:t>
    </dgm:pt>
    <dgm:pt modelId="{499553E5-405E-461E-89AB-7A308827C0F1}" type="parTrans" cxnId="{D4C32E71-CB71-4838-B971-2DC2E869F8EC}">
      <dgm:prSet/>
      <dgm:spPr/>
      <dgm:t>
        <a:bodyPr/>
        <a:lstStyle/>
        <a:p>
          <a:endParaRPr lang="en-US"/>
        </a:p>
      </dgm:t>
    </dgm:pt>
    <dgm:pt modelId="{A6501FD0-1E14-439A-8A94-9A8D8E27BEFE}" type="sibTrans" cxnId="{D4C32E71-CB71-4838-B971-2DC2E869F8EC}">
      <dgm:prSet/>
      <dgm:spPr/>
      <dgm:t>
        <a:bodyPr/>
        <a:lstStyle/>
        <a:p>
          <a:endParaRPr lang="en-US"/>
        </a:p>
      </dgm:t>
    </dgm:pt>
    <dgm:pt modelId="{77A4A716-9974-4B43-BF33-CE960CED8F85}">
      <dgm:prSet/>
      <dgm:spPr/>
      <dgm:t>
        <a:bodyPr/>
        <a:lstStyle/>
        <a:p>
          <a:r>
            <a:rPr lang="en-US" dirty="0"/>
            <a:t>Roxy</a:t>
          </a:r>
        </a:p>
      </dgm:t>
    </dgm:pt>
    <dgm:pt modelId="{6B94B333-2248-4694-B196-43F48D350E55}" type="parTrans" cxnId="{DB83507C-4304-44D9-AB64-BAA3D5B751C4}">
      <dgm:prSet/>
      <dgm:spPr/>
      <dgm:t>
        <a:bodyPr/>
        <a:lstStyle/>
        <a:p>
          <a:endParaRPr lang="en-US"/>
        </a:p>
      </dgm:t>
    </dgm:pt>
    <dgm:pt modelId="{33E266C3-6CF3-448E-A375-E0A0186C8CC7}" type="sibTrans" cxnId="{DB83507C-4304-44D9-AB64-BAA3D5B751C4}">
      <dgm:prSet/>
      <dgm:spPr/>
      <dgm:t>
        <a:bodyPr/>
        <a:lstStyle/>
        <a:p>
          <a:endParaRPr lang="en-US"/>
        </a:p>
      </dgm:t>
    </dgm:pt>
    <dgm:pt modelId="{AA0CD5D8-37BE-40D1-AA3B-3F797BB0AFF6}">
      <dgm:prSet/>
      <dgm:spPr/>
      <dgm:t>
        <a:bodyPr/>
        <a:lstStyle/>
        <a:p>
          <a:r>
            <a:rPr lang="en-US"/>
            <a:t>Beans</a:t>
          </a:r>
        </a:p>
      </dgm:t>
    </dgm:pt>
    <dgm:pt modelId="{8F1607B5-2248-4AB2-A078-950565B1471E}" type="parTrans" cxnId="{03ACAFEF-E9FE-49AB-9406-F3E014B6F84E}">
      <dgm:prSet/>
      <dgm:spPr/>
      <dgm:t>
        <a:bodyPr/>
        <a:lstStyle/>
        <a:p>
          <a:endParaRPr lang="en-US"/>
        </a:p>
      </dgm:t>
    </dgm:pt>
    <dgm:pt modelId="{7986152F-9618-44E5-B364-B5EF47AD6BF9}" type="sibTrans" cxnId="{03ACAFEF-E9FE-49AB-9406-F3E014B6F84E}">
      <dgm:prSet/>
      <dgm:spPr/>
      <dgm:t>
        <a:bodyPr/>
        <a:lstStyle/>
        <a:p>
          <a:endParaRPr lang="en-US"/>
        </a:p>
      </dgm:t>
    </dgm:pt>
    <dgm:pt modelId="{34738E5A-3E54-462D-A909-B843250D2815}">
      <dgm:prSet/>
      <dgm:spPr/>
      <dgm:t>
        <a:bodyPr/>
        <a:lstStyle/>
        <a:p>
          <a:r>
            <a:rPr lang="en-US"/>
            <a:t>Blueberries </a:t>
          </a:r>
        </a:p>
      </dgm:t>
    </dgm:pt>
    <dgm:pt modelId="{F85614F4-F21D-4893-958E-79ADFA041779}" type="parTrans" cxnId="{6CA4B04E-31C2-4543-B2D4-BE2791E08174}">
      <dgm:prSet/>
      <dgm:spPr/>
      <dgm:t>
        <a:bodyPr/>
        <a:lstStyle/>
        <a:p>
          <a:endParaRPr lang="en-US"/>
        </a:p>
      </dgm:t>
    </dgm:pt>
    <dgm:pt modelId="{69F7D79D-B7A0-4387-A8E9-ACD8757077F8}" type="sibTrans" cxnId="{6CA4B04E-31C2-4543-B2D4-BE2791E08174}">
      <dgm:prSet/>
      <dgm:spPr/>
      <dgm:t>
        <a:bodyPr/>
        <a:lstStyle/>
        <a:p>
          <a:endParaRPr lang="en-US"/>
        </a:p>
      </dgm:t>
    </dgm:pt>
    <dgm:pt modelId="{CC16112D-B331-4ADD-91ED-24BCA4F68BD3}">
      <dgm:prSet/>
      <dgm:spPr/>
      <dgm:t>
        <a:bodyPr/>
        <a:lstStyle/>
        <a:p>
          <a:r>
            <a:rPr lang="en-US" dirty="0"/>
            <a:t>Perc</a:t>
          </a:r>
        </a:p>
      </dgm:t>
    </dgm:pt>
    <dgm:pt modelId="{467CACB7-122B-479C-B035-0135BDBC8477}" type="sibTrans" cxnId="{5CB8C3BC-CAE6-4997-96B1-E8CA5EA7A87D}">
      <dgm:prSet/>
      <dgm:spPr/>
      <dgm:t>
        <a:bodyPr/>
        <a:lstStyle/>
        <a:p>
          <a:endParaRPr lang="en-US"/>
        </a:p>
      </dgm:t>
    </dgm:pt>
    <dgm:pt modelId="{A5D2C87D-6527-49E7-8B21-6F275A466601}" type="parTrans" cxnId="{5CB8C3BC-CAE6-4997-96B1-E8CA5EA7A87D}">
      <dgm:prSet/>
      <dgm:spPr/>
      <dgm:t>
        <a:bodyPr/>
        <a:lstStyle/>
        <a:p>
          <a:endParaRPr lang="en-US"/>
        </a:p>
      </dgm:t>
    </dgm:pt>
    <dgm:pt modelId="{E858AE79-DDCE-4C36-A065-86920936B4A3}">
      <dgm:prSet/>
      <dgm:spPr/>
      <dgm:t>
        <a:bodyPr/>
        <a:lstStyle/>
        <a:p>
          <a:r>
            <a:rPr lang="en-US"/>
            <a:t>Fetty</a:t>
          </a:r>
        </a:p>
      </dgm:t>
    </dgm:pt>
    <dgm:pt modelId="{2FD1CACD-BB9B-4FB3-B53D-F56DB155A2AD}" type="parTrans" cxnId="{F9B10E40-1AC7-4A56-BD17-0CC5499D6418}">
      <dgm:prSet/>
      <dgm:spPr/>
      <dgm:t>
        <a:bodyPr/>
        <a:lstStyle/>
        <a:p>
          <a:endParaRPr lang="en-US"/>
        </a:p>
      </dgm:t>
    </dgm:pt>
    <dgm:pt modelId="{A9261473-6CDB-4379-A73D-CD730D7B1817}" type="sibTrans" cxnId="{F9B10E40-1AC7-4A56-BD17-0CC5499D6418}">
      <dgm:prSet/>
      <dgm:spPr/>
      <dgm:t>
        <a:bodyPr/>
        <a:lstStyle/>
        <a:p>
          <a:endParaRPr lang="en-US"/>
        </a:p>
      </dgm:t>
    </dgm:pt>
    <dgm:pt modelId="{3FD2F682-A271-4419-8B74-4BD21562488D}">
      <dgm:prSet/>
      <dgm:spPr/>
      <dgm:t>
        <a:bodyPr/>
        <a:lstStyle/>
        <a:p>
          <a:r>
            <a:rPr lang="en-US"/>
            <a:t>Fire</a:t>
          </a:r>
        </a:p>
      </dgm:t>
    </dgm:pt>
    <dgm:pt modelId="{0FC2AF3D-BE38-48F6-B487-FF5A678E2C81}" type="parTrans" cxnId="{88306F1D-862C-4011-AE8A-E42404E38B24}">
      <dgm:prSet/>
      <dgm:spPr/>
      <dgm:t>
        <a:bodyPr/>
        <a:lstStyle/>
        <a:p>
          <a:endParaRPr lang="en-US"/>
        </a:p>
      </dgm:t>
    </dgm:pt>
    <dgm:pt modelId="{B85BDB97-2D96-44F0-8309-401D8D6E4402}" type="sibTrans" cxnId="{88306F1D-862C-4011-AE8A-E42404E38B24}">
      <dgm:prSet/>
      <dgm:spPr/>
      <dgm:t>
        <a:bodyPr/>
        <a:lstStyle/>
        <a:p>
          <a:endParaRPr lang="en-US"/>
        </a:p>
      </dgm:t>
    </dgm:pt>
    <dgm:pt modelId="{7CEABC32-E6F3-416C-8DA4-31EFEAEFAFAB}">
      <dgm:prSet/>
      <dgm:spPr/>
      <dgm:t>
        <a:bodyPr/>
        <a:lstStyle/>
        <a:p>
          <a:r>
            <a:rPr lang="en-US"/>
            <a:t>Fettywap</a:t>
          </a:r>
        </a:p>
      </dgm:t>
    </dgm:pt>
    <dgm:pt modelId="{185E0149-83F3-4CD3-82E3-13AFC538934C}" type="parTrans" cxnId="{A48C8BCB-CCE1-4EA2-9321-736102B19D27}">
      <dgm:prSet/>
      <dgm:spPr/>
      <dgm:t>
        <a:bodyPr/>
        <a:lstStyle/>
        <a:p>
          <a:endParaRPr lang="en-US"/>
        </a:p>
      </dgm:t>
    </dgm:pt>
    <dgm:pt modelId="{A2E065E6-BB29-4764-A072-8FA99EA6626F}" type="sibTrans" cxnId="{A48C8BCB-CCE1-4EA2-9321-736102B19D27}">
      <dgm:prSet/>
      <dgm:spPr/>
      <dgm:t>
        <a:bodyPr/>
        <a:lstStyle/>
        <a:p>
          <a:endParaRPr lang="en-US"/>
        </a:p>
      </dgm:t>
    </dgm:pt>
    <dgm:pt modelId="{19633D7A-6C7D-46BD-9764-6DE5D1015768}">
      <dgm:prSet/>
      <dgm:spPr/>
      <dgm:t>
        <a:bodyPr/>
        <a:lstStyle/>
        <a:p>
          <a:r>
            <a:rPr lang="en-US"/>
            <a:t>Confetti</a:t>
          </a:r>
        </a:p>
      </dgm:t>
    </dgm:pt>
    <dgm:pt modelId="{2D3A0427-AB31-4BB7-894F-401316E38938}" type="parTrans" cxnId="{CD69072C-8F6B-45C1-90A8-3BEC5EE2BFEB}">
      <dgm:prSet/>
      <dgm:spPr/>
      <dgm:t>
        <a:bodyPr/>
        <a:lstStyle/>
        <a:p>
          <a:endParaRPr lang="en-US"/>
        </a:p>
      </dgm:t>
    </dgm:pt>
    <dgm:pt modelId="{FB1EDA58-BD65-4BC8-9580-681B3F3956C2}" type="sibTrans" cxnId="{CD69072C-8F6B-45C1-90A8-3BEC5EE2BFEB}">
      <dgm:prSet/>
      <dgm:spPr/>
      <dgm:t>
        <a:bodyPr/>
        <a:lstStyle/>
        <a:p>
          <a:endParaRPr lang="en-US"/>
        </a:p>
      </dgm:t>
    </dgm:pt>
    <dgm:pt modelId="{45ADA8FE-39B4-4212-94D8-33A534F6784E}">
      <dgm:prSet/>
      <dgm:spPr/>
      <dgm:t>
        <a:bodyPr/>
        <a:lstStyle/>
        <a:p>
          <a:r>
            <a:rPr lang="en-US"/>
            <a:t>Fet</a:t>
          </a:r>
        </a:p>
      </dgm:t>
    </dgm:pt>
    <dgm:pt modelId="{AF47488A-40D5-4983-BA20-CDB50525FC9A}" type="parTrans" cxnId="{D3958282-19F9-44ED-8FA4-076EFC18C88A}">
      <dgm:prSet/>
      <dgm:spPr/>
      <dgm:t>
        <a:bodyPr/>
        <a:lstStyle/>
        <a:p>
          <a:endParaRPr lang="en-US"/>
        </a:p>
      </dgm:t>
    </dgm:pt>
    <dgm:pt modelId="{C9DAECE2-C0A2-4F4C-8C0B-C483972B9D2C}" type="sibTrans" cxnId="{D3958282-19F9-44ED-8FA4-076EFC18C88A}">
      <dgm:prSet/>
      <dgm:spPr/>
      <dgm:t>
        <a:bodyPr/>
        <a:lstStyle/>
        <a:p>
          <a:endParaRPr lang="en-US"/>
        </a:p>
      </dgm:t>
    </dgm:pt>
    <dgm:pt modelId="{5EE14C6F-B3AF-4115-95C7-CB29F89CCCC0}">
      <dgm:prSet/>
      <dgm:spPr/>
      <dgm:t>
        <a:bodyPr/>
        <a:lstStyle/>
        <a:p>
          <a:r>
            <a:rPr lang="en-US"/>
            <a:t>White </a:t>
          </a:r>
        </a:p>
      </dgm:t>
    </dgm:pt>
    <dgm:pt modelId="{75D67715-EF61-4C5D-B305-7289CFC00F65}" type="parTrans" cxnId="{6A562652-2B72-4C1C-BECB-2F8EA24D2FBC}">
      <dgm:prSet/>
      <dgm:spPr/>
      <dgm:t>
        <a:bodyPr/>
        <a:lstStyle/>
        <a:p>
          <a:endParaRPr lang="en-US"/>
        </a:p>
      </dgm:t>
    </dgm:pt>
    <dgm:pt modelId="{911287A6-2F08-4BC9-B0D6-E6D2306610B3}" type="sibTrans" cxnId="{6A562652-2B72-4C1C-BECB-2F8EA24D2FBC}">
      <dgm:prSet/>
      <dgm:spPr/>
      <dgm:t>
        <a:bodyPr/>
        <a:lstStyle/>
        <a:p>
          <a:endParaRPr lang="en-US"/>
        </a:p>
      </dgm:t>
    </dgm:pt>
    <dgm:pt modelId="{068065B6-3FAE-4039-83D1-BCFFCCD79FFA}">
      <dgm:prSet/>
      <dgm:spPr/>
      <dgm:t>
        <a:bodyPr/>
        <a:lstStyle/>
        <a:p>
          <a:r>
            <a:rPr lang="en-US"/>
            <a:t>Pasta/ Fettuccini</a:t>
          </a:r>
        </a:p>
      </dgm:t>
    </dgm:pt>
    <dgm:pt modelId="{8F17B79F-0BEF-40D5-8DD0-B245BF04B977}" type="parTrans" cxnId="{EB426582-E92E-45ED-B89B-6D2594D09499}">
      <dgm:prSet/>
      <dgm:spPr/>
      <dgm:t>
        <a:bodyPr/>
        <a:lstStyle/>
        <a:p>
          <a:endParaRPr lang="en-US"/>
        </a:p>
      </dgm:t>
    </dgm:pt>
    <dgm:pt modelId="{5F8A41DB-41D6-4765-8BB2-223382269D45}" type="sibTrans" cxnId="{EB426582-E92E-45ED-B89B-6D2594D09499}">
      <dgm:prSet/>
      <dgm:spPr/>
      <dgm:t>
        <a:bodyPr/>
        <a:lstStyle/>
        <a:p>
          <a:endParaRPr lang="en-US"/>
        </a:p>
      </dgm:t>
    </dgm:pt>
    <dgm:pt modelId="{320786DF-7D26-427B-B677-F7E90005F9FE}">
      <dgm:prSet phldrT="[Text]"/>
      <dgm:spPr/>
      <dgm:t>
        <a:bodyPr/>
        <a:lstStyle/>
        <a:p>
          <a:r>
            <a:rPr lang="en-US" dirty="0"/>
            <a:t>China girl/ white/ Town</a:t>
          </a:r>
        </a:p>
      </dgm:t>
    </dgm:pt>
    <dgm:pt modelId="{3DFA664C-1E7A-456D-80C8-3F0BC787EBCC}" type="sibTrans" cxnId="{A4ADA89A-A3B9-4FCA-9F63-891297EA08A4}">
      <dgm:prSet/>
      <dgm:spPr/>
      <dgm:t>
        <a:bodyPr/>
        <a:lstStyle/>
        <a:p>
          <a:endParaRPr lang="en-US"/>
        </a:p>
      </dgm:t>
    </dgm:pt>
    <dgm:pt modelId="{50944E7D-DA1A-46C7-B37D-5F25CEB95AC0}" type="parTrans" cxnId="{A4ADA89A-A3B9-4FCA-9F63-891297EA08A4}">
      <dgm:prSet/>
      <dgm:spPr/>
      <dgm:t>
        <a:bodyPr/>
        <a:lstStyle/>
        <a:p>
          <a:endParaRPr lang="en-US"/>
        </a:p>
      </dgm:t>
    </dgm:pt>
    <dgm:pt modelId="{28252C53-6EFA-41CB-8E58-8B64F96A4C7D}">
      <dgm:prSet/>
      <dgm:spPr/>
      <dgm:t>
        <a:bodyPr/>
        <a:lstStyle/>
        <a:p>
          <a:r>
            <a:rPr lang="en-US" dirty="0"/>
            <a:t>Great Bear</a:t>
          </a:r>
        </a:p>
      </dgm:t>
    </dgm:pt>
    <dgm:pt modelId="{94D57331-D232-4D5B-8E2B-1A267F53163B}" type="parTrans" cxnId="{2D7A58DE-A9A6-4E11-9233-46CD15782A96}">
      <dgm:prSet/>
      <dgm:spPr/>
      <dgm:t>
        <a:bodyPr/>
        <a:lstStyle/>
        <a:p>
          <a:endParaRPr lang="en-US"/>
        </a:p>
      </dgm:t>
    </dgm:pt>
    <dgm:pt modelId="{4B1D4276-016B-44DF-9364-00CF8272DC10}" type="sibTrans" cxnId="{2D7A58DE-A9A6-4E11-9233-46CD15782A96}">
      <dgm:prSet/>
      <dgm:spPr/>
      <dgm:t>
        <a:bodyPr/>
        <a:lstStyle/>
        <a:p>
          <a:endParaRPr lang="en-US"/>
        </a:p>
      </dgm:t>
    </dgm:pt>
    <dgm:pt modelId="{04D524BD-727D-4E05-B913-B959947388A8}">
      <dgm:prSet/>
      <dgm:spPr/>
      <dgm:t>
        <a:bodyPr/>
        <a:lstStyle/>
        <a:p>
          <a:r>
            <a:rPr lang="en-US" dirty="0"/>
            <a:t>Poison</a:t>
          </a:r>
        </a:p>
      </dgm:t>
    </dgm:pt>
    <dgm:pt modelId="{BB342F4F-AC88-43C7-86EC-5D6291B76B3C}" type="parTrans" cxnId="{27C11C7F-8AD6-41C5-8369-2CAB9D8085E4}">
      <dgm:prSet/>
      <dgm:spPr/>
      <dgm:t>
        <a:bodyPr/>
        <a:lstStyle/>
        <a:p>
          <a:endParaRPr lang="en-US"/>
        </a:p>
      </dgm:t>
    </dgm:pt>
    <dgm:pt modelId="{A04B2CC7-672B-4D18-870D-239D76BFE327}" type="sibTrans" cxnId="{27C11C7F-8AD6-41C5-8369-2CAB9D8085E4}">
      <dgm:prSet/>
      <dgm:spPr/>
      <dgm:t>
        <a:bodyPr/>
        <a:lstStyle/>
        <a:p>
          <a:endParaRPr lang="en-US"/>
        </a:p>
      </dgm:t>
    </dgm:pt>
    <dgm:pt modelId="{24F5DAC6-0A8F-4543-9F9C-2DED0EA10D90}">
      <dgm:prSet/>
      <dgm:spPr/>
      <dgm:t>
        <a:bodyPr/>
        <a:lstStyle/>
        <a:p>
          <a:r>
            <a:rPr lang="en-US" dirty="0"/>
            <a:t>Tango and Cash</a:t>
          </a:r>
        </a:p>
      </dgm:t>
    </dgm:pt>
    <dgm:pt modelId="{3B8E60C0-6177-4F4A-833B-E3FCA0D7B4B7}" type="parTrans" cxnId="{93E8AF12-C8F7-4EDE-BF07-FECD327E41E3}">
      <dgm:prSet/>
      <dgm:spPr/>
      <dgm:t>
        <a:bodyPr/>
        <a:lstStyle/>
        <a:p>
          <a:endParaRPr lang="en-US"/>
        </a:p>
      </dgm:t>
    </dgm:pt>
    <dgm:pt modelId="{A5D79C3F-AAF4-4D5F-BC1F-2153BE178D74}" type="sibTrans" cxnId="{93E8AF12-C8F7-4EDE-BF07-FECD327E41E3}">
      <dgm:prSet/>
      <dgm:spPr/>
      <dgm:t>
        <a:bodyPr/>
        <a:lstStyle/>
        <a:p>
          <a:endParaRPr lang="en-US"/>
        </a:p>
      </dgm:t>
    </dgm:pt>
    <dgm:pt modelId="{D7975A08-E474-452A-A4AE-C7792A74D690}">
      <dgm:prSet/>
      <dgm:spPr/>
      <dgm:t>
        <a:bodyPr/>
        <a:lstStyle/>
        <a:p>
          <a:r>
            <a:rPr lang="en-US" dirty="0"/>
            <a:t>Murder 8</a:t>
          </a:r>
        </a:p>
      </dgm:t>
    </dgm:pt>
    <dgm:pt modelId="{95DA6FC4-DF41-41D2-8F26-4238F8849D81}" type="parTrans" cxnId="{0DA1AC31-F941-4726-9BBB-C20750C93BB0}">
      <dgm:prSet/>
      <dgm:spPr/>
      <dgm:t>
        <a:bodyPr/>
        <a:lstStyle/>
        <a:p>
          <a:endParaRPr lang="en-US"/>
        </a:p>
      </dgm:t>
    </dgm:pt>
    <dgm:pt modelId="{8CA96A21-89FB-4C69-834F-04512BC0FE8F}" type="sibTrans" cxnId="{0DA1AC31-F941-4726-9BBB-C20750C93BB0}">
      <dgm:prSet/>
      <dgm:spPr/>
      <dgm:t>
        <a:bodyPr/>
        <a:lstStyle/>
        <a:p>
          <a:endParaRPr lang="en-US"/>
        </a:p>
      </dgm:t>
    </dgm:pt>
    <dgm:pt modelId="{D452CA84-675A-4B23-AECB-1E72DE704C6E}">
      <dgm:prSet/>
      <dgm:spPr/>
      <dgm:t>
        <a:bodyPr/>
        <a:lstStyle/>
        <a:p>
          <a:r>
            <a:rPr lang="en-US" dirty="0"/>
            <a:t>Jackpot</a:t>
          </a:r>
        </a:p>
      </dgm:t>
    </dgm:pt>
    <dgm:pt modelId="{3C85EE66-20C3-4A31-BFB1-99E5A600154C}" type="parTrans" cxnId="{A14C5BCA-9E96-45DB-9631-B6153196489A}">
      <dgm:prSet/>
      <dgm:spPr/>
      <dgm:t>
        <a:bodyPr/>
        <a:lstStyle/>
        <a:p>
          <a:endParaRPr lang="en-US"/>
        </a:p>
      </dgm:t>
    </dgm:pt>
    <dgm:pt modelId="{7ADB4909-004B-40C2-91B1-FE5439C756DC}" type="sibTrans" cxnId="{A14C5BCA-9E96-45DB-9631-B6153196489A}">
      <dgm:prSet/>
      <dgm:spPr/>
      <dgm:t>
        <a:bodyPr/>
        <a:lstStyle/>
        <a:p>
          <a:endParaRPr lang="en-US"/>
        </a:p>
      </dgm:t>
    </dgm:pt>
    <dgm:pt modelId="{83EB7393-F2C7-4D60-BCE9-D9AE72B6D409}">
      <dgm:prSet/>
      <dgm:spPr/>
      <dgm:t>
        <a:bodyPr/>
        <a:lstStyle/>
        <a:p>
          <a:r>
            <a:rPr lang="en-US" dirty="0"/>
            <a:t>Goodfellas</a:t>
          </a:r>
        </a:p>
      </dgm:t>
    </dgm:pt>
    <dgm:pt modelId="{69A93D9B-D8D9-4C68-96CD-1C0818D726C9}" type="parTrans" cxnId="{EEFD6E26-8D52-4FDD-BB0E-0B5800E8803C}">
      <dgm:prSet/>
      <dgm:spPr/>
      <dgm:t>
        <a:bodyPr/>
        <a:lstStyle/>
        <a:p>
          <a:endParaRPr lang="en-US"/>
        </a:p>
      </dgm:t>
    </dgm:pt>
    <dgm:pt modelId="{149FA5FE-7954-4504-88C9-719A661C3D5C}" type="sibTrans" cxnId="{EEFD6E26-8D52-4FDD-BB0E-0B5800E8803C}">
      <dgm:prSet/>
      <dgm:spPr/>
      <dgm:t>
        <a:bodyPr/>
        <a:lstStyle/>
        <a:p>
          <a:endParaRPr lang="en-US"/>
        </a:p>
      </dgm:t>
    </dgm:pt>
    <dgm:pt modelId="{EF77CFA5-5044-4462-B454-17108D105DCB}">
      <dgm:prSet/>
      <dgm:spPr/>
      <dgm:t>
        <a:bodyPr/>
        <a:lstStyle/>
        <a:p>
          <a:r>
            <a:rPr lang="en-US" dirty="0"/>
            <a:t>He-Man</a:t>
          </a:r>
        </a:p>
      </dgm:t>
    </dgm:pt>
    <dgm:pt modelId="{2272932E-CFA7-4E59-9CC9-7EE39461C316}" type="parTrans" cxnId="{34DCBFEF-73FC-4F71-8399-0F3FE01B149C}">
      <dgm:prSet/>
      <dgm:spPr/>
      <dgm:t>
        <a:bodyPr/>
        <a:lstStyle/>
        <a:p>
          <a:endParaRPr lang="en-US"/>
        </a:p>
      </dgm:t>
    </dgm:pt>
    <dgm:pt modelId="{CFE1579C-F1C0-4AD0-9768-8A52FA7DE625}" type="sibTrans" cxnId="{34DCBFEF-73FC-4F71-8399-0F3FE01B149C}">
      <dgm:prSet/>
      <dgm:spPr/>
      <dgm:t>
        <a:bodyPr/>
        <a:lstStyle/>
        <a:p>
          <a:endParaRPr lang="en-US"/>
        </a:p>
      </dgm:t>
    </dgm:pt>
    <dgm:pt modelId="{011BD1F0-015A-4FD2-8300-8A9690B0704F}">
      <dgm:prSet/>
      <dgm:spPr/>
      <dgm:t>
        <a:bodyPr/>
        <a:lstStyle/>
        <a:p>
          <a:r>
            <a:rPr lang="en-US" dirty="0"/>
            <a:t>Friend</a:t>
          </a:r>
        </a:p>
      </dgm:t>
    </dgm:pt>
    <dgm:pt modelId="{11AF4943-C602-4211-A0B6-29AFBE7BEC01}" type="parTrans" cxnId="{5AF0470B-B4FD-4DB0-840B-D6C790F0AC30}">
      <dgm:prSet/>
      <dgm:spPr/>
      <dgm:t>
        <a:bodyPr/>
        <a:lstStyle/>
        <a:p>
          <a:endParaRPr lang="en-US"/>
        </a:p>
      </dgm:t>
    </dgm:pt>
    <dgm:pt modelId="{6AD2CF95-57E6-4A24-9430-369B60EDD744}" type="sibTrans" cxnId="{5AF0470B-B4FD-4DB0-840B-D6C790F0AC30}">
      <dgm:prSet/>
      <dgm:spPr/>
      <dgm:t>
        <a:bodyPr/>
        <a:lstStyle/>
        <a:p>
          <a:endParaRPr lang="en-US"/>
        </a:p>
      </dgm:t>
    </dgm:pt>
    <dgm:pt modelId="{ED6EB2A0-B746-4F54-8E2E-7B5714CA11C5}">
      <dgm:prSet/>
      <dgm:spPr/>
      <dgm:t>
        <a:bodyPr/>
        <a:lstStyle/>
        <a:p>
          <a:r>
            <a:rPr lang="en-US" dirty="0"/>
            <a:t>Dance Fever </a:t>
          </a:r>
        </a:p>
      </dgm:t>
    </dgm:pt>
    <dgm:pt modelId="{65F0B0CB-61E6-46E2-B8F4-6127B88B8F57}" type="parTrans" cxnId="{750ABDE5-5B52-4385-89CE-5DE2E9B43353}">
      <dgm:prSet/>
      <dgm:spPr/>
      <dgm:t>
        <a:bodyPr/>
        <a:lstStyle/>
        <a:p>
          <a:endParaRPr lang="en-US"/>
        </a:p>
      </dgm:t>
    </dgm:pt>
    <dgm:pt modelId="{7BF1DD91-0C9D-48A9-980E-8552C8F46898}" type="sibTrans" cxnId="{750ABDE5-5B52-4385-89CE-5DE2E9B43353}">
      <dgm:prSet/>
      <dgm:spPr/>
      <dgm:t>
        <a:bodyPr/>
        <a:lstStyle/>
        <a:p>
          <a:endParaRPr lang="en-US"/>
        </a:p>
      </dgm:t>
    </dgm:pt>
    <dgm:pt modelId="{DDD88069-7F2B-4782-A302-9333F4CB106B}">
      <dgm:prSet/>
      <dgm:spPr/>
      <dgm:t>
        <a:bodyPr/>
        <a:lstStyle/>
        <a:p>
          <a:r>
            <a:rPr lang="en-US" dirty="0"/>
            <a:t>Apache</a:t>
          </a:r>
        </a:p>
      </dgm:t>
    </dgm:pt>
    <dgm:pt modelId="{9840DF30-C6C7-40D8-A97D-A2F9246DFC4F}" type="parTrans" cxnId="{B6DC7CC5-EFE7-451B-9EB2-941C334E0E32}">
      <dgm:prSet/>
      <dgm:spPr/>
      <dgm:t>
        <a:bodyPr/>
        <a:lstStyle/>
        <a:p>
          <a:endParaRPr lang="en-US"/>
        </a:p>
      </dgm:t>
    </dgm:pt>
    <dgm:pt modelId="{C115BFBA-5B2D-4E99-974D-85965B4AD49C}" type="sibTrans" cxnId="{B6DC7CC5-EFE7-451B-9EB2-941C334E0E32}">
      <dgm:prSet/>
      <dgm:spPr/>
      <dgm:t>
        <a:bodyPr/>
        <a:lstStyle/>
        <a:p>
          <a:endParaRPr lang="en-US"/>
        </a:p>
      </dgm:t>
    </dgm:pt>
    <dgm:pt modelId="{4975F987-745A-4B61-8E7F-4EA85B706330}" type="pres">
      <dgm:prSet presAssocID="{96EB5C71-6195-4302-8286-7A3F57C5AC07}" presName="theList" presStyleCnt="0">
        <dgm:presLayoutVars>
          <dgm:dir/>
          <dgm:animLvl val="lvl"/>
          <dgm:resizeHandles val="exact"/>
        </dgm:presLayoutVars>
      </dgm:prSet>
      <dgm:spPr/>
    </dgm:pt>
    <dgm:pt modelId="{58043AA6-C3C7-47F6-85CE-88F3BE41AC9D}" type="pres">
      <dgm:prSet presAssocID="{39753EF8-CB1F-475B-9CD9-B420AD4FCAA8}" presName="compNode" presStyleCnt="0"/>
      <dgm:spPr/>
    </dgm:pt>
    <dgm:pt modelId="{7A4BD306-12D0-463B-872A-8A49A731AC77}" type="pres">
      <dgm:prSet presAssocID="{39753EF8-CB1F-475B-9CD9-B420AD4FCAA8}" presName="aNode" presStyleLbl="bgShp" presStyleIdx="0" presStyleCnt="3" custLinFactNeighborX="-9717" custLinFactNeighborY="3995"/>
      <dgm:spPr/>
    </dgm:pt>
    <dgm:pt modelId="{2B9D244E-57D9-40E1-A654-1B7003EC33FD}" type="pres">
      <dgm:prSet presAssocID="{39753EF8-CB1F-475B-9CD9-B420AD4FCAA8}" presName="textNode" presStyleLbl="bgShp" presStyleIdx="0" presStyleCnt="3"/>
      <dgm:spPr/>
    </dgm:pt>
    <dgm:pt modelId="{7AFDF9BF-BCBC-475A-9DE2-AE1D4BF401F2}" type="pres">
      <dgm:prSet presAssocID="{39753EF8-CB1F-475B-9CD9-B420AD4FCAA8}" presName="compChildNode" presStyleCnt="0"/>
      <dgm:spPr/>
    </dgm:pt>
    <dgm:pt modelId="{70F21927-560A-4C7B-9D40-87622301E998}" type="pres">
      <dgm:prSet presAssocID="{39753EF8-CB1F-475B-9CD9-B420AD4FCAA8}" presName="theInnerList" presStyleCnt="0"/>
      <dgm:spPr/>
    </dgm:pt>
    <dgm:pt modelId="{A95FF9AC-73C0-44DA-BCC3-9953F8379779}" type="pres">
      <dgm:prSet presAssocID="{74E94672-76E1-4E3C-9B3B-CAB44E1D8013}" presName="childNode" presStyleLbl="node1" presStyleIdx="0" presStyleCnt="26">
        <dgm:presLayoutVars>
          <dgm:bulletEnabled val="1"/>
        </dgm:presLayoutVars>
      </dgm:prSet>
      <dgm:spPr/>
    </dgm:pt>
    <dgm:pt modelId="{ECC06AE1-267B-4F3E-8DD8-D387DC476243}" type="pres">
      <dgm:prSet presAssocID="{74E94672-76E1-4E3C-9B3B-CAB44E1D8013}" presName="aSpace2" presStyleCnt="0"/>
      <dgm:spPr/>
    </dgm:pt>
    <dgm:pt modelId="{397F90C3-8B92-4306-9D32-1C9655245C95}" type="pres">
      <dgm:prSet presAssocID="{D6BA1775-2B85-43B9-851E-048D9E85C776}" presName="childNode" presStyleLbl="node1" presStyleIdx="1" presStyleCnt="26">
        <dgm:presLayoutVars>
          <dgm:bulletEnabled val="1"/>
        </dgm:presLayoutVars>
      </dgm:prSet>
      <dgm:spPr/>
    </dgm:pt>
    <dgm:pt modelId="{296AF10B-D9C9-43C6-AC24-6804BB66D435}" type="pres">
      <dgm:prSet presAssocID="{D6BA1775-2B85-43B9-851E-048D9E85C776}" presName="aSpace2" presStyleCnt="0"/>
      <dgm:spPr/>
    </dgm:pt>
    <dgm:pt modelId="{B497BB9C-1200-4383-8BDE-BC585D0031A7}" type="pres">
      <dgm:prSet presAssocID="{CC16112D-B331-4ADD-91ED-24BCA4F68BD3}" presName="childNode" presStyleLbl="node1" presStyleIdx="2" presStyleCnt="26">
        <dgm:presLayoutVars>
          <dgm:bulletEnabled val="1"/>
        </dgm:presLayoutVars>
      </dgm:prSet>
      <dgm:spPr/>
    </dgm:pt>
    <dgm:pt modelId="{639DEE98-03C6-4EB3-A2EC-54340C24C08F}" type="pres">
      <dgm:prSet presAssocID="{CC16112D-B331-4ADD-91ED-24BCA4F68BD3}" presName="aSpace2" presStyleCnt="0"/>
      <dgm:spPr/>
    </dgm:pt>
    <dgm:pt modelId="{C060F104-AE36-4EF2-B461-B9FEECBF2294}" type="pres">
      <dgm:prSet presAssocID="{2D1C0C91-5E4B-4196-A624-98F5AF103F44}" presName="childNode" presStyleLbl="node1" presStyleIdx="3" presStyleCnt="26">
        <dgm:presLayoutVars>
          <dgm:bulletEnabled val="1"/>
        </dgm:presLayoutVars>
      </dgm:prSet>
      <dgm:spPr/>
    </dgm:pt>
    <dgm:pt modelId="{F588200E-13D5-4D62-8065-4E06873C5D97}" type="pres">
      <dgm:prSet presAssocID="{2D1C0C91-5E4B-4196-A624-98F5AF103F44}" presName="aSpace2" presStyleCnt="0"/>
      <dgm:spPr/>
    </dgm:pt>
    <dgm:pt modelId="{E3CF6330-F651-469D-9AB7-676DE34EA6DF}" type="pres">
      <dgm:prSet presAssocID="{F3C226C4-A0CC-4264-B861-C5C20D4747CC}" presName="childNode" presStyleLbl="node1" presStyleIdx="4" presStyleCnt="26">
        <dgm:presLayoutVars>
          <dgm:bulletEnabled val="1"/>
        </dgm:presLayoutVars>
      </dgm:prSet>
      <dgm:spPr/>
    </dgm:pt>
    <dgm:pt modelId="{2F945B33-E580-44D8-B8C9-E3F30D612D32}" type="pres">
      <dgm:prSet presAssocID="{F3C226C4-A0CC-4264-B861-C5C20D4747CC}" presName="aSpace2" presStyleCnt="0"/>
      <dgm:spPr/>
    </dgm:pt>
    <dgm:pt modelId="{962E5954-26D3-4456-B926-18DFE06179A8}" type="pres">
      <dgm:prSet presAssocID="{77A4A716-9974-4B43-BF33-CE960CED8F85}" presName="childNode" presStyleLbl="node1" presStyleIdx="5" presStyleCnt="26">
        <dgm:presLayoutVars>
          <dgm:bulletEnabled val="1"/>
        </dgm:presLayoutVars>
      </dgm:prSet>
      <dgm:spPr/>
    </dgm:pt>
    <dgm:pt modelId="{DF9D19B7-938E-43EA-B5F9-518F8D5D0B7A}" type="pres">
      <dgm:prSet presAssocID="{77A4A716-9974-4B43-BF33-CE960CED8F85}" presName="aSpace2" presStyleCnt="0"/>
      <dgm:spPr/>
    </dgm:pt>
    <dgm:pt modelId="{97C4C8F9-4D2B-430E-942C-E5D0B17C23D1}" type="pres">
      <dgm:prSet presAssocID="{AA0CD5D8-37BE-40D1-AA3B-3F797BB0AFF6}" presName="childNode" presStyleLbl="node1" presStyleIdx="6" presStyleCnt="26">
        <dgm:presLayoutVars>
          <dgm:bulletEnabled val="1"/>
        </dgm:presLayoutVars>
      </dgm:prSet>
      <dgm:spPr/>
    </dgm:pt>
    <dgm:pt modelId="{844830D4-DAB9-4BDD-8675-4EDABD57B4C3}" type="pres">
      <dgm:prSet presAssocID="{AA0CD5D8-37BE-40D1-AA3B-3F797BB0AFF6}" presName="aSpace2" presStyleCnt="0"/>
      <dgm:spPr/>
    </dgm:pt>
    <dgm:pt modelId="{A498F3E4-DC43-455A-8FC3-684CB0A66CBD}" type="pres">
      <dgm:prSet presAssocID="{34738E5A-3E54-462D-A909-B843250D2815}" presName="childNode" presStyleLbl="node1" presStyleIdx="7" presStyleCnt="26">
        <dgm:presLayoutVars>
          <dgm:bulletEnabled val="1"/>
        </dgm:presLayoutVars>
      </dgm:prSet>
      <dgm:spPr/>
    </dgm:pt>
    <dgm:pt modelId="{1C3F2840-5B18-46BD-9843-B249ECF1BAB6}" type="pres">
      <dgm:prSet presAssocID="{39753EF8-CB1F-475B-9CD9-B420AD4FCAA8}" presName="aSpace" presStyleCnt="0"/>
      <dgm:spPr/>
    </dgm:pt>
    <dgm:pt modelId="{9B1DB796-24B7-46F7-A176-09DFA3555E44}" type="pres">
      <dgm:prSet presAssocID="{753B3A9A-3ECB-4F4F-9509-3AF5A8C686BF}" presName="compNode" presStyleCnt="0"/>
      <dgm:spPr/>
    </dgm:pt>
    <dgm:pt modelId="{41E81E50-7DBC-449F-B01B-CF4FD59B8D81}" type="pres">
      <dgm:prSet presAssocID="{753B3A9A-3ECB-4F4F-9509-3AF5A8C686BF}" presName="aNode" presStyleLbl="bgShp" presStyleIdx="1" presStyleCnt="3"/>
      <dgm:spPr/>
    </dgm:pt>
    <dgm:pt modelId="{8AAB0262-9F53-4ABE-918F-E2386DCD47D0}" type="pres">
      <dgm:prSet presAssocID="{753B3A9A-3ECB-4F4F-9509-3AF5A8C686BF}" presName="textNode" presStyleLbl="bgShp" presStyleIdx="1" presStyleCnt="3"/>
      <dgm:spPr/>
    </dgm:pt>
    <dgm:pt modelId="{2196D8B2-63DD-4768-B918-89C3AAC5C271}" type="pres">
      <dgm:prSet presAssocID="{753B3A9A-3ECB-4F4F-9509-3AF5A8C686BF}" presName="compChildNode" presStyleCnt="0"/>
      <dgm:spPr/>
    </dgm:pt>
    <dgm:pt modelId="{47B8F71B-3B2C-4D00-8AE2-863D4ECAC994}" type="pres">
      <dgm:prSet presAssocID="{753B3A9A-3ECB-4F4F-9509-3AF5A8C686BF}" presName="theInnerList" presStyleCnt="0"/>
      <dgm:spPr/>
    </dgm:pt>
    <dgm:pt modelId="{8EAC13EB-2615-4AD7-BB76-1D6A500074B9}" type="pres">
      <dgm:prSet presAssocID="{E858AE79-DDCE-4C36-A065-86920936B4A3}" presName="childNode" presStyleLbl="node1" presStyleIdx="8" presStyleCnt="26">
        <dgm:presLayoutVars>
          <dgm:bulletEnabled val="1"/>
        </dgm:presLayoutVars>
      </dgm:prSet>
      <dgm:spPr/>
    </dgm:pt>
    <dgm:pt modelId="{5A4E0377-3F0D-4DDB-9CB7-3ACF19594C46}" type="pres">
      <dgm:prSet presAssocID="{E858AE79-DDCE-4C36-A065-86920936B4A3}" presName="aSpace2" presStyleCnt="0"/>
      <dgm:spPr/>
    </dgm:pt>
    <dgm:pt modelId="{584E07EB-74E2-483E-BDDB-1F8621F1020B}" type="pres">
      <dgm:prSet presAssocID="{3FD2F682-A271-4419-8B74-4BD21562488D}" presName="childNode" presStyleLbl="node1" presStyleIdx="9" presStyleCnt="26">
        <dgm:presLayoutVars>
          <dgm:bulletEnabled val="1"/>
        </dgm:presLayoutVars>
      </dgm:prSet>
      <dgm:spPr/>
    </dgm:pt>
    <dgm:pt modelId="{FC9F018C-04A7-4219-9911-AEB9EA6400F3}" type="pres">
      <dgm:prSet presAssocID="{3FD2F682-A271-4419-8B74-4BD21562488D}" presName="aSpace2" presStyleCnt="0"/>
      <dgm:spPr/>
    </dgm:pt>
    <dgm:pt modelId="{015D09AC-EDEB-400A-A561-4184652A991F}" type="pres">
      <dgm:prSet presAssocID="{7CEABC32-E6F3-416C-8DA4-31EFEAEFAFAB}" presName="childNode" presStyleLbl="node1" presStyleIdx="10" presStyleCnt="26">
        <dgm:presLayoutVars>
          <dgm:bulletEnabled val="1"/>
        </dgm:presLayoutVars>
      </dgm:prSet>
      <dgm:spPr/>
    </dgm:pt>
    <dgm:pt modelId="{89C626EE-0447-4C9C-A780-45981DA9D65B}" type="pres">
      <dgm:prSet presAssocID="{7CEABC32-E6F3-416C-8DA4-31EFEAEFAFAB}" presName="aSpace2" presStyleCnt="0"/>
      <dgm:spPr/>
    </dgm:pt>
    <dgm:pt modelId="{79C9F08F-A6A6-4E34-8FC4-076E506899B2}" type="pres">
      <dgm:prSet presAssocID="{19633D7A-6C7D-46BD-9764-6DE5D1015768}" presName="childNode" presStyleLbl="node1" presStyleIdx="11" presStyleCnt="26">
        <dgm:presLayoutVars>
          <dgm:bulletEnabled val="1"/>
        </dgm:presLayoutVars>
      </dgm:prSet>
      <dgm:spPr/>
    </dgm:pt>
    <dgm:pt modelId="{3916B929-C494-465B-98A3-D7E74AB2B923}" type="pres">
      <dgm:prSet presAssocID="{19633D7A-6C7D-46BD-9764-6DE5D1015768}" presName="aSpace2" presStyleCnt="0"/>
      <dgm:spPr/>
    </dgm:pt>
    <dgm:pt modelId="{DE8474D7-44A5-4628-8AE8-C48EF5160C1C}" type="pres">
      <dgm:prSet presAssocID="{45ADA8FE-39B4-4212-94D8-33A534F6784E}" presName="childNode" presStyleLbl="node1" presStyleIdx="12" presStyleCnt="26">
        <dgm:presLayoutVars>
          <dgm:bulletEnabled val="1"/>
        </dgm:presLayoutVars>
      </dgm:prSet>
      <dgm:spPr/>
    </dgm:pt>
    <dgm:pt modelId="{ADD5503C-5AFA-4BDA-BD37-FD67EF8894F5}" type="pres">
      <dgm:prSet presAssocID="{45ADA8FE-39B4-4212-94D8-33A534F6784E}" presName="aSpace2" presStyleCnt="0"/>
      <dgm:spPr/>
    </dgm:pt>
    <dgm:pt modelId="{C9846AD7-09BA-4CE4-A857-459F459E3B16}" type="pres">
      <dgm:prSet presAssocID="{5EE14C6F-B3AF-4115-95C7-CB29F89CCCC0}" presName="childNode" presStyleLbl="node1" presStyleIdx="13" presStyleCnt="26">
        <dgm:presLayoutVars>
          <dgm:bulletEnabled val="1"/>
        </dgm:presLayoutVars>
      </dgm:prSet>
      <dgm:spPr/>
    </dgm:pt>
    <dgm:pt modelId="{58AC7D2D-B1E1-4C56-BF20-BD9796870827}" type="pres">
      <dgm:prSet presAssocID="{5EE14C6F-B3AF-4115-95C7-CB29F89CCCC0}" presName="aSpace2" presStyleCnt="0"/>
      <dgm:spPr/>
    </dgm:pt>
    <dgm:pt modelId="{75EBF652-9C17-4734-BA8B-1BB77A9BCB3D}" type="pres">
      <dgm:prSet presAssocID="{068065B6-3FAE-4039-83D1-BCFFCCD79FFA}" presName="childNode" presStyleLbl="node1" presStyleIdx="14" presStyleCnt="26">
        <dgm:presLayoutVars>
          <dgm:bulletEnabled val="1"/>
        </dgm:presLayoutVars>
      </dgm:prSet>
      <dgm:spPr/>
    </dgm:pt>
    <dgm:pt modelId="{7139370F-5B72-49F9-BC64-3D15B6C896A0}" type="pres">
      <dgm:prSet presAssocID="{753B3A9A-3ECB-4F4F-9509-3AF5A8C686BF}" presName="aSpace" presStyleCnt="0"/>
      <dgm:spPr/>
    </dgm:pt>
    <dgm:pt modelId="{5217ABFC-D36A-4BE9-B2C1-077010255FFD}" type="pres">
      <dgm:prSet presAssocID="{D7BC0D0D-C265-4102-BB86-E529406FF251}" presName="compNode" presStyleCnt="0"/>
      <dgm:spPr/>
    </dgm:pt>
    <dgm:pt modelId="{6BA156F9-3EDD-4B31-8565-4EE6D8324DD6}" type="pres">
      <dgm:prSet presAssocID="{D7BC0D0D-C265-4102-BB86-E529406FF251}" presName="aNode" presStyleLbl="bgShp" presStyleIdx="2" presStyleCnt="3"/>
      <dgm:spPr/>
    </dgm:pt>
    <dgm:pt modelId="{46AB854C-28A6-40AF-9771-3C5C32732D62}" type="pres">
      <dgm:prSet presAssocID="{D7BC0D0D-C265-4102-BB86-E529406FF251}" presName="textNode" presStyleLbl="bgShp" presStyleIdx="2" presStyleCnt="3"/>
      <dgm:spPr/>
    </dgm:pt>
    <dgm:pt modelId="{8FBECA8E-69AB-4AB0-88A7-EC84EDA7B75A}" type="pres">
      <dgm:prSet presAssocID="{D7BC0D0D-C265-4102-BB86-E529406FF251}" presName="compChildNode" presStyleCnt="0"/>
      <dgm:spPr/>
    </dgm:pt>
    <dgm:pt modelId="{43AB192F-3831-4F23-BF6A-1EE26DDE009F}" type="pres">
      <dgm:prSet presAssocID="{D7BC0D0D-C265-4102-BB86-E529406FF251}" presName="theInnerList" presStyleCnt="0"/>
      <dgm:spPr/>
    </dgm:pt>
    <dgm:pt modelId="{5367499C-72A9-4BF8-9533-D92960719992}" type="pres">
      <dgm:prSet presAssocID="{320786DF-7D26-427B-B677-F7E90005F9FE}" presName="childNode" presStyleLbl="node1" presStyleIdx="15" presStyleCnt="26">
        <dgm:presLayoutVars>
          <dgm:bulletEnabled val="1"/>
        </dgm:presLayoutVars>
      </dgm:prSet>
      <dgm:spPr/>
    </dgm:pt>
    <dgm:pt modelId="{A5F106E1-6332-4025-AC8F-DF2181E2DEC0}" type="pres">
      <dgm:prSet presAssocID="{320786DF-7D26-427B-B677-F7E90005F9FE}" presName="aSpace2" presStyleCnt="0"/>
      <dgm:spPr/>
    </dgm:pt>
    <dgm:pt modelId="{92C76A95-D537-43F9-A884-36D09BC684DF}" type="pres">
      <dgm:prSet presAssocID="{28252C53-6EFA-41CB-8E58-8B64F96A4C7D}" presName="childNode" presStyleLbl="node1" presStyleIdx="16" presStyleCnt="26">
        <dgm:presLayoutVars>
          <dgm:bulletEnabled val="1"/>
        </dgm:presLayoutVars>
      </dgm:prSet>
      <dgm:spPr/>
    </dgm:pt>
    <dgm:pt modelId="{3B751F59-AFBE-4A38-9C6D-23A13BDB2BAC}" type="pres">
      <dgm:prSet presAssocID="{28252C53-6EFA-41CB-8E58-8B64F96A4C7D}" presName="aSpace2" presStyleCnt="0"/>
      <dgm:spPr/>
    </dgm:pt>
    <dgm:pt modelId="{BE15A386-4221-47E5-A324-D37E39C48EC8}" type="pres">
      <dgm:prSet presAssocID="{EF77CFA5-5044-4462-B454-17108D105DCB}" presName="childNode" presStyleLbl="node1" presStyleIdx="17" presStyleCnt="26">
        <dgm:presLayoutVars>
          <dgm:bulletEnabled val="1"/>
        </dgm:presLayoutVars>
      </dgm:prSet>
      <dgm:spPr/>
    </dgm:pt>
    <dgm:pt modelId="{98FD6726-3D05-4B70-9715-4A5222279FE4}" type="pres">
      <dgm:prSet presAssocID="{EF77CFA5-5044-4462-B454-17108D105DCB}" presName="aSpace2" presStyleCnt="0"/>
      <dgm:spPr/>
    </dgm:pt>
    <dgm:pt modelId="{F0E1514E-FC4A-42E9-879B-AA11D01B47BE}" type="pres">
      <dgm:prSet presAssocID="{04D524BD-727D-4E05-B913-B959947388A8}" presName="childNode" presStyleLbl="node1" presStyleIdx="18" presStyleCnt="26">
        <dgm:presLayoutVars>
          <dgm:bulletEnabled val="1"/>
        </dgm:presLayoutVars>
      </dgm:prSet>
      <dgm:spPr/>
    </dgm:pt>
    <dgm:pt modelId="{9EB8F48D-5E0C-4DDE-B639-CB33F2BE700B}" type="pres">
      <dgm:prSet presAssocID="{04D524BD-727D-4E05-B913-B959947388A8}" presName="aSpace2" presStyleCnt="0"/>
      <dgm:spPr/>
    </dgm:pt>
    <dgm:pt modelId="{EE102C3F-E07F-4858-889F-233454D8CC30}" type="pres">
      <dgm:prSet presAssocID="{24F5DAC6-0A8F-4543-9F9C-2DED0EA10D90}" presName="childNode" presStyleLbl="node1" presStyleIdx="19" presStyleCnt="26">
        <dgm:presLayoutVars>
          <dgm:bulletEnabled val="1"/>
        </dgm:presLayoutVars>
      </dgm:prSet>
      <dgm:spPr/>
    </dgm:pt>
    <dgm:pt modelId="{B166169C-82F1-444A-8FBE-38C8010EF3A2}" type="pres">
      <dgm:prSet presAssocID="{24F5DAC6-0A8F-4543-9F9C-2DED0EA10D90}" presName="aSpace2" presStyleCnt="0"/>
      <dgm:spPr/>
    </dgm:pt>
    <dgm:pt modelId="{5512C550-6BA4-41EF-82B8-BE3C3F2E5B7A}" type="pres">
      <dgm:prSet presAssocID="{D7975A08-E474-452A-A4AE-C7792A74D690}" presName="childNode" presStyleLbl="node1" presStyleIdx="20" presStyleCnt="26">
        <dgm:presLayoutVars>
          <dgm:bulletEnabled val="1"/>
        </dgm:presLayoutVars>
      </dgm:prSet>
      <dgm:spPr/>
    </dgm:pt>
    <dgm:pt modelId="{4AE510B5-21DB-444B-8866-70385A5036E5}" type="pres">
      <dgm:prSet presAssocID="{D7975A08-E474-452A-A4AE-C7792A74D690}" presName="aSpace2" presStyleCnt="0"/>
      <dgm:spPr/>
    </dgm:pt>
    <dgm:pt modelId="{7CBE93B6-B261-4026-9112-158B261FAC8B}" type="pres">
      <dgm:prSet presAssocID="{D452CA84-675A-4B23-AECB-1E72DE704C6E}" presName="childNode" presStyleLbl="node1" presStyleIdx="21" presStyleCnt="26">
        <dgm:presLayoutVars>
          <dgm:bulletEnabled val="1"/>
        </dgm:presLayoutVars>
      </dgm:prSet>
      <dgm:spPr/>
    </dgm:pt>
    <dgm:pt modelId="{8DAB7EDA-E727-42F9-9212-D4008D533CE0}" type="pres">
      <dgm:prSet presAssocID="{D452CA84-675A-4B23-AECB-1E72DE704C6E}" presName="aSpace2" presStyleCnt="0"/>
      <dgm:spPr/>
    </dgm:pt>
    <dgm:pt modelId="{4AA5191D-E6B7-42DE-9AC2-8F93CC9EC459}" type="pres">
      <dgm:prSet presAssocID="{83EB7393-F2C7-4D60-BCE9-D9AE72B6D409}" presName="childNode" presStyleLbl="node1" presStyleIdx="22" presStyleCnt="26">
        <dgm:presLayoutVars>
          <dgm:bulletEnabled val="1"/>
        </dgm:presLayoutVars>
      </dgm:prSet>
      <dgm:spPr/>
    </dgm:pt>
    <dgm:pt modelId="{0BF28CED-34FA-4838-8D52-3E6BA04FA36B}" type="pres">
      <dgm:prSet presAssocID="{83EB7393-F2C7-4D60-BCE9-D9AE72B6D409}" presName="aSpace2" presStyleCnt="0"/>
      <dgm:spPr/>
    </dgm:pt>
    <dgm:pt modelId="{F2DDFDFE-82DA-4EAE-BA2F-153FD1D8FD6F}" type="pres">
      <dgm:prSet presAssocID="{011BD1F0-015A-4FD2-8300-8A9690B0704F}" presName="childNode" presStyleLbl="node1" presStyleIdx="23" presStyleCnt="26">
        <dgm:presLayoutVars>
          <dgm:bulletEnabled val="1"/>
        </dgm:presLayoutVars>
      </dgm:prSet>
      <dgm:spPr/>
    </dgm:pt>
    <dgm:pt modelId="{4465E964-123E-45C4-9F6F-B3D3B589B513}" type="pres">
      <dgm:prSet presAssocID="{011BD1F0-015A-4FD2-8300-8A9690B0704F}" presName="aSpace2" presStyleCnt="0"/>
      <dgm:spPr/>
    </dgm:pt>
    <dgm:pt modelId="{EF89CC2D-C75C-4DF6-AFEF-F2D1E9C29230}" type="pres">
      <dgm:prSet presAssocID="{ED6EB2A0-B746-4F54-8E2E-7B5714CA11C5}" presName="childNode" presStyleLbl="node1" presStyleIdx="24" presStyleCnt="26">
        <dgm:presLayoutVars>
          <dgm:bulletEnabled val="1"/>
        </dgm:presLayoutVars>
      </dgm:prSet>
      <dgm:spPr/>
    </dgm:pt>
    <dgm:pt modelId="{713FCBDB-F98A-4713-9F23-1E2064EE88C7}" type="pres">
      <dgm:prSet presAssocID="{ED6EB2A0-B746-4F54-8E2E-7B5714CA11C5}" presName="aSpace2" presStyleCnt="0"/>
      <dgm:spPr/>
    </dgm:pt>
    <dgm:pt modelId="{F68D7396-26B9-4534-BCFD-1A1D46E70EC2}" type="pres">
      <dgm:prSet presAssocID="{DDD88069-7F2B-4782-A302-9333F4CB106B}" presName="childNode" presStyleLbl="node1" presStyleIdx="25" presStyleCnt="26">
        <dgm:presLayoutVars>
          <dgm:bulletEnabled val="1"/>
        </dgm:presLayoutVars>
      </dgm:prSet>
      <dgm:spPr/>
    </dgm:pt>
  </dgm:ptLst>
  <dgm:cxnLst>
    <dgm:cxn modelId="{662EFC04-9A12-482A-B354-3896B171412C}" srcId="{96EB5C71-6195-4302-8286-7A3F57C5AC07}" destId="{753B3A9A-3ECB-4F4F-9509-3AF5A8C686BF}" srcOrd="1" destOrd="0" parTransId="{5095E2CE-17EF-4CD6-BE5A-95E40D8FE1F6}" sibTransId="{FB53FEA2-A0CA-4FFA-9B20-E5B9400A7595}"/>
    <dgm:cxn modelId="{D759C605-2058-4BEA-8F82-10C9D603F78A}" type="presOf" srcId="{7CEABC32-E6F3-416C-8DA4-31EFEAEFAFAB}" destId="{015D09AC-EDEB-400A-A561-4184652A991F}" srcOrd="0" destOrd="0" presId="urn:microsoft.com/office/officeart/2005/8/layout/lProcess2"/>
    <dgm:cxn modelId="{A49F5607-C48E-4C68-87F5-972B939F7BA3}" type="presOf" srcId="{3FD2F682-A271-4419-8B74-4BD21562488D}" destId="{584E07EB-74E2-483E-BDDB-1F8621F1020B}" srcOrd="0" destOrd="0" presId="urn:microsoft.com/office/officeart/2005/8/layout/lProcess2"/>
    <dgm:cxn modelId="{5AF0470B-B4FD-4DB0-840B-D6C790F0AC30}" srcId="{D7BC0D0D-C265-4102-BB86-E529406FF251}" destId="{011BD1F0-015A-4FD2-8300-8A9690B0704F}" srcOrd="8" destOrd="0" parTransId="{11AF4943-C602-4211-A0B6-29AFBE7BEC01}" sibTransId="{6AD2CF95-57E6-4A24-9430-369B60EDD744}"/>
    <dgm:cxn modelId="{6AEFA610-CF34-43E6-82C2-69DFA4C4764E}" srcId="{96EB5C71-6195-4302-8286-7A3F57C5AC07}" destId="{D7BC0D0D-C265-4102-BB86-E529406FF251}" srcOrd="2" destOrd="0" parTransId="{08829171-2A65-4FFF-91E9-A3416D2B15FB}" sibTransId="{26335504-F176-4559-814B-9D5526BBA054}"/>
    <dgm:cxn modelId="{93E8AF12-C8F7-4EDE-BF07-FECD327E41E3}" srcId="{D7BC0D0D-C265-4102-BB86-E529406FF251}" destId="{24F5DAC6-0A8F-4543-9F9C-2DED0EA10D90}" srcOrd="4" destOrd="0" parTransId="{3B8E60C0-6177-4F4A-833B-E3FCA0D7B4B7}" sibTransId="{A5D79C3F-AAF4-4D5F-BC1F-2153BE178D74}"/>
    <dgm:cxn modelId="{88306F1D-862C-4011-AE8A-E42404E38B24}" srcId="{753B3A9A-3ECB-4F4F-9509-3AF5A8C686BF}" destId="{3FD2F682-A271-4419-8B74-4BD21562488D}" srcOrd="1" destOrd="0" parTransId="{0FC2AF3D-BE38-48F6-B487-FF5A678E2C81}" sibTransId="{B85BDB97-2D96-44F0-8309-401D8D6E4402}"/>
    <dgm:cxn modelId="{EEFD6E26-8D52-4FDD-BB0E-0B5800E8803C}" srcId="{D7BC0D0D-C265-4102-BB86-E529406FF251}" destId="{83EB7393-F2C7-4D60-BCE9-D9AE72B6D409}" srcOrd="7" destOrd="0" parTransId="{69A93D9B-D8D9-4C68-96CD-1C0818D726C9}" sibTransId="{149FA5FE-7954-4504-88C9-719A661C3D5C}"/>
    <dgm:cxn modelId="{5F45FE2B-D611-4FB6-9A59-670442AAE210}" type="presOf" srcId="{04D524BD-727D-4E05-B913-B959947388A8}" destId="{F0E1514E-FC4A-42E9-879B-AA11D01B47BE}" srcOrd="0" destOrd="0" presId="urn:microsoft.com/office/officeart/2005/8/layout/lProcess2"/>
    <dgm:cxn modelId="{CD69072C-8F6B-45C1-90A8-3BEC5EE2BFEB}" srcId="{753B3A9A-3ECB-4F4F-9509-3AF5A8C686BF}" destId="{19633D7A-6C7D-46BD-9764-6DE5D1015768}" srcOrd="3" destOrd="0" parTransId="{2D3A0427-AB31-4BB7-894F-401316E38938}" sibTransId="{FB1EDA58-BD65-4BC8-9580-681B3F3956C2}"/>
    <dgm:cxn modelId="{0DA1AC31-F941-4726-9BBB-C20750C93BB0}" srcId="{D7BC0D0D-C265-4102-BB86-E529406FF251}" destId="{D7975A08-E474-452A-A4AE-C7792A74D690}" srcOrd="5" destOrd="0" parTransId="{95DA6FC4-DF41-41D2-8F26-4238F8849D81}" sibTransId="{8CA96A21-89FB-4C69-834F-04512BC0FE8F}"/>
    <dgm:cxn modelId="{63025135-C16B-4C67-8DB8-3ED97AEB0338}" srcId="{39753EF8-CB1F-475B-9CD9-B420AD4FCAA8}" destId="{74E94672-76E1-4E3C-9B3B-CAB44E1D8013}" srcOrd="0" destOrd="0" parTransId="{64D489A1-2162-4C7C-A18A-F869847CEED8}" sibTransId="{67C4DF15-4D3C-4ADC-A0FD-49244F735C3E}"/>
    <dgm:cxn modelId="{F9B10E40-1AC7-4A56-BD17-0CC5499D6418}" srcId="{753B3A9A-3ECB-4F4F-9509-3AF5A8C686BF}" destId="{E858AE79-DDCE-4C36-A065-86920936B4A3}" srcOrd="0" destOrd="0" parTransId="{2FD1CACD-BB9B-4FB3-B53D-F56DB155A2AD}" sibTransId="{A9261473-6CDB-4379-A73D-CD730D7B1817}"/>
    <dgm:cxn modelId="{71859344-16FE-4F34-9474-AAB5E2F31C85}" srcId="{96EB5C71-6195-4302-8286-7A3F57C5AC07}" destId="{39753EF8-CB1F-475B-9CD9-B420AD4FCAA8}" srcOrd="0" destOrd="0" parTransId="{E69A1F76-E493-4EAC-9332-202E22E0DF63}" sibTransId="{B9B76EE1-1203-4737-874B-E6487F55DDE3}"/>
    <dgm:cxn modelId="{54955A67-D220-496E-949F-83929CFF3778}" type="presOf" srcId="{D7BC0D0D-C265-4102-BB86-E529406FF251}" destId="{46AB854C-28A6-40AF-9771-3C5C32732D62}" srcOrd="1" destOrd="0" presId="urn:microsoft.com/office/officeart/2005/8/layout/lProcess2"/>
    <dgm:cxn modelId="{87A35C6C-89A8-4D45-A88B-3E87181720A1}" type="presOf" srcId="{19633D7A-6C7D-46BD-9764-6DE5D1015768}" destId="{79C9F08F-A6A6-4E34-8FC4-076E506899B2}" srcOrd="0" destOrd="0" presId="urn:microsoft.com/office/officeart/2005/8/layout/lProcess2"/>
    <dgm:cxn modelId="{6CA4B04E-31C2-4543-B2D4-BE2791E08174}" srcId="{39753EF8-CB1F-475B-9CD9-B420AD4FCAA8}" destId="{34738E5A-3E54-462D-A909-B843250D2815}" srcOrd="7" destOrd="0" parTransId="{F85614F4-F21D-4893-958E-79ADFA041779}" sibTransId="{69F7D79D-B7A0-4387-A8E9-ACD8757077F8}"/>
    <dgm:cxn modelId="{588BD14E-768B-49C6-97DA-CAFDBC895F44}" type="presOf" srcId="{E858AE79-DDCE-4C36-A065-86920936B4A3}" destId="{8EAC13EB-2615-4AD7-BB76-1D6A500074B9}" srcOrd="0" destOrd="0" presId="urn:microsoft.com/office/officeart/2005/8/layout/lProcess2"/>
    <dgm:cxn modelId="{DF03764F-8445-4D80-9868-49088DBAB4D7}" type="presOf" srcId="{DDD88069-7F2B-4782-A302-9333F4CB106B}" destId="{F68D7396-26B9-4534-BCFD-1A1D46E70EC2}" srcOrd="0" destOrd="0" presId="urn:microsoft.com/office/officeart/2005/8/layout/lProcess2"/>
    <dgm:cxn modelId="{D4C32E71-CB71-4838-B971-2DC2E869F8EC}" srcId="{39753EF8-CB1F-475B-9CD9-B420AD4FCAA8}" destId="{F3C226C4-A0CC-4264-B861-C5C20D4747CC}" srcOrd="4" destOrd="0" parTransId="{499553E5-405E-461E-89AB-7A308827C0F1}" sibTransId="{A6501FD0-1E14-439A-8A94-9A8D8E27BEFE}"/>
    <dgm:cxn modelId="{6A562652-2B72-4C1C-BECB-2F8EA24D2FBC}" srcId="{753B3A9A-3ECB-4F4F-9509-3AF5A8C686BF}" destId="{5EE14C6F-B3AF-4115-95C7-CB29F89CCCC0}" srcOrd="5" destOrd="0" parTransId="{75D67715-EF61-4C5D-B305-7289CFC00F65}" sibTransId="{911287A6-2F08-4BC9-B0D6-E6D2306610B3}"/>
    <dgm:cxn modelId="{E3BE0478-BF20-4884-98C4-1A9577FABCE9}" type="presOf" srcId="{77A4A716-9974-4B43-BF33-CE960CED8F85}" destId="{962E5954-26D3-4456-B926-18DFE06179A8}" srcOrd="0" destOrd="0" presId="urn:microsoft.com/office/officeart/2005/8/layout/lProcess2"/>
    <dgm:cxn modelId="{02394F78-0E97-463F-AE64-D7EE3E84D1CE}" type="presOf" srcId="{24F5DAC6-0A8F-4543-9F9C-2DED0EA10D90}" destId="{EE102C3F-E07F-4858-889F-233454D8CC30}" srcOrd="0" destOrd="0" presId="urn:microsoft.com/office/officeart/2005/8/layout/lProcess2"/>
    <dgm:cxn modelId="{DB83507C-4304-44D9-AB64-BAA3D5B751C4}" srcId="{39753EF8-CB1F-475B-9CD9-B420AD4FCAA8}" destId="{77A4A716-9974-4B43-BF33-CE960CED8F85}" srcOrd="5" destOrd="0" parTransId="{6B94B333-2248-4694-B196-43F48D350E55}" sibTransId="{33E266C3-6CF3-448E-A375-E0A0186C8CC7}"/>
    <dgm:cxn modelId="{A4F0977C-C42D-478D-8577-5DD1CBCA1A0F}" type="presOf" srcId="{5EE14C6F-B3AF-4115-95C7-CB29F89CCCC0}" destId="{C9846AD7-09BA-4CE4-A857-459F459E3B16}" srcOrd="0" destOrd="0" presId="urn:microsoft.com/office/officeart/2005/8/layout/lProcess2"/>
    <dgm:cxn modelId="{C847DB7D-B63A-47B8-A2EF-DF9C8D0965F6}" type="presOf" srcId="{45ADA8FE-39B4-4212-94D8-33A534F6784E}" destId="{DE8474D7-44A5-4628-8AE8-C48EF5160C1C}" srcOrd="0" destOrd="0" presId="urn:microsoft.com/office/officeart/2005/8/layout/lProcess2"/>
    <dgm:cxn modelId="{B4B7FF7D-7B34-44BA-A4FB-CE70B809AEC8}" type="presOf" srcId="{D6BA1775-2B85-43B9-851E-048D9E85C776}" destId="{397F90C3-8B92-4306-9D32-1C9655245C95}" srcOrd="0" destOrd="0" presId="urn:microsoft.com/office/officeart/2005/8/layout/lProcess2"/>
    <dgm:cxn modelId="{27C11C7F-8AD6-41C5-8369-2CAB9D8085E4}" srcId="{D7BC0D0D-C265-4102-BB86-E529406FF251}" destId="{04D524BD-727D-4E05-B913-B959947388A8}" srcOrd="3" destOrd="0" parTransId="{BB342F4F-AC88-43C7-86EC-5D6291B76B3C}" sibTransId="{A04B2CC7-672B-4D18-870D-239D76BFE327}"/>
    <dgm:cxn modelId="{EB426582-E92E-45ED-B89B-6D2594D09499}" srcId="{753B3A9A-3ECB-4F4F-9509-3AF5A8C686BF}" destId="{068065B6-3FAE-4039-83D1-BCFFCCD79FFA}" srcOrd="6" destOrd="0" parTransId="{8F17B79F-0BEF-40D5-8DD0-B245BF04B977}" sibTransId="{5F8A41DB-41D6-4765-8BB2-223382269D45}"/>
    <dgm:cxn modelId="{D3958282-19F9-44ED-8FA4-076EFC18C88A}" srcId="{753B3A9A-3ECB-4F4F-9509-3AF5A8C686BF}" destId="{45ADA8FE-39B4-4212-94D8-33A534F6784E}" srcOrd="4" destOrd="0" parTransId="{AF47488A-40D5-4983-BA20-CDB50525FC9A}" sibTransId="{C9DAECE2-C0A2-4F4C-8C0B-C483972B9D2C}"/>
    <dgm:cxn modelId="{CCABFC83-A1BF-4D5A-9FF7-BF56A992EF6F}" type="presOf" srcId="{011BD1F0-015A-4FD2-8300-8A9690B0704F}" destId="{F2DDFDFE-82DA-4EAE-BA2F-153FD1D8FD6F}" srcOrd="0" destOrd="0" presId="urn:microsoft.com/office/officeart/2005/8/layout/lProcess2"/>
    <dgm:cxn modelId="{66485E87-7706-4378-A7FE-9938F82676F2}" type="presOf" srcId="{34738E5A-3E54-462D-A909-B843250D2815}" destId="{A498F3E4-DC43-455A-8FC3-684CB0A66CBD}" srcOrd="0" destOrd="0" presId="urn:microsoft.com/office/officeart/2005/8/layout/lProcess2"/>
    <dgm:cxn modelId="{98DE4A88-34E2-48BA-996B-C1466213F286}" srcId="{39753EF8-CB1F-475B-9CD9-B420AD4FCAA8}" destId="{D6BA1775-2B85-43B9-851E-048D9E85C776}" srcOrd="1" destOrd="0" parTransId="{509E6982-71F4-48AB-BC3E-C21D03A2DFA7}" sibTransId="{093D5A31-601F-4D8C-8388-43ACA9642DA9}"/>
    <dgm:cxn modelId="{FA056690-8F3F-4CE2-A29B-D08506A74A37}" type="presOf" srcId="{AA0CD5D8-37BE-40D1-AA3B-3F797BB0AFF6}" destId="{97C4C8F9-4D2B-430E-942C-E5D0B17C23D1}" srcOrd="0" destOrd="0" presId="urn:microsoft.com/office/officeart/2005/8/layout/lProcess2"/>
    <dgm:cxn modelId="{05230E98-BC68-46A9-8A64-D229F9993DAC}" type="presOf" srcId="{CC16112D-B331-4ADD-91ED-24BCA4F68BD3}" destId="{B497BB9C-1200-4383-8BDE-BC585D0031A7}" srcOrd="0" destOrd="0" presId="urn:microsoft.com/office/officeart/2005/8/layout/lProcess2"/>
    <dgm:cxn modelId="{A4ADA89A-A3B9-4FCA-9F63-891297EA08A4}" srcId="{D7BC0D0D-C265-4102-BB86-E529406FF251}" destId="{320786DF-7D26-427B-B677-F7E90005F9FE}" srcOrd="0" destOrd="0" parTransId="{50944E7D-DA1A-46C7-B37D-5F25CEB95AC0}" sibTransId="{3DFA664C-1E7A-456D-80C8-3F0BC787EBCC}"/>
    <dgm:cxn modelId="{73E79C9F-5B5C-41D8-94C4-16D668432C96}" type="presOf" srcId="{D7BC0D0D-C265-4102-BB86-E529406FF251}" destId="{6BA156F9-3EDD-4B31-8565-4EE6D8324DD6}" srcOrd="0" destOrd="0" presId="urn:microsoft.com/office/officeart/2005/8/layout/lProcess2"/>
    <dgm:cxn modelId="{2E7279A1-127B-483D-8D6B-524ECF41E9C7}" type="presOf" srcId="{2D1C0C91-5E4B-4196-A624-98F5AF103F44}" destId="{C060F104-AE36-4EF2-B461-B9FEECBF2294}" srcOrd="0" destOrd="0" presId="urn:microsoft.com/office/officeart/2005/8/layout/lProcess2"/>
    <dgm:cxn modelId="{852EE8A2-A6D1-46AC-A40C-1005572205F4}" type="presOf" srcId="{F3C226C4-A0CC-4264-B861-C5C20D4747CC}" destId="{E3CF6330-F651-469D-9AB7-676DE34EA6DF}" srcOrd="0" destOrd="0" presId="urn:microsoft.com/office/officeart/2005/8/layout/lProcess2"/>
    <dgm:cxn modelId="{F43A2BA4-1C49-4D9A-AF0B-E1C8E5DF7806}" type="presOf" srcId="{D452CA84-675A-4B23-AECB-1E72DE704C6E}" destId="{7CBE93B6-B261-4026-9112-158B261FAC8B}" srcOrd="0" destOrd="0" presId="urn:microsoft.com/office/officeart/2005/8/layout/lProcess2"/>
    <dgm:cxn modelId="{ABA9B8A8-D5F8-4994-9796-084F6EA776B0}" type="presOf" srcId="{753B3A9A-3ECB-4F4F-9509-3AF5A8C686BF}" destId="{41E81E50-7DBC-449F-B01B-CF4FD59B8D81}" srcOrd="0" destOrd="0" presId="urn:microsoft.com/office/officeart/2005/8/layout/lProcess2"/>
    <dgm:cxn modelId="{F89D0FA9-DF9D-41FF-B9B5-A240DBF8B395}" type="presOf" srcId="{753B3A9A-3ECB-4F4F-9509-3AF5A8C686BF}" destId="{8AAB0262-9F53-4ABE-918F-E2386DCD47D0}" srcOrd="1" destOrd="0" presId="urn:microsoft.com/office/officeart/2005/8/layout/lProcess2"/>
    <dgm:cxn modelId="{4CA5BAAA-2DCC-4D4E-9DEC-6F02A885A795}" type="presOf" srcId="{39753EF8-CB1F-475B-9CD9-B420AD4FCAA8}" destId="{7A4BD306-12D0-463B-872A-8A49A731AC77}" srcOrd="0" destOrd="0" presId="urn:microsoft.com/office/officeart/2005/8/layout/lProcess2"/>
    <dgm:cxn modelId="{AD87B9AB-C0C1-4F99-A78D-FE713AA0955C}" type="presOf" srcId="{068065B6-3FAE-4039-83D1-BCFFCCD79FFA}" destId="{75EBF652-9C17-4734-BA8B-1BB77A9BCB3D}" srcOrd="0" destOrd="0" presId="urn:microsoft.com/office/officeart/2005/8/layout/lProcess2"/>
    <dgm:cxn modelId="{6F0842AD-A991-49D4-8E80-BD01C272ECD1}" type="presOf" srcId="{320786DF-7D26-427B-B677-F7E90005F9FE}" destId="{5367499C-72A9-4BF8-9533-D92960719992}" srcOrd="0" destOrd="0" presId="urn:microsoft.com/office/officeart/2005/8/layout/lProcess2"/>
    <dgm:cxn modelId="{4B8871AE-82AB-4A4E-A84A-63C1E607545C}" type="presOf" srcId="{74E94672-76E1-4E3C-9B3B-CAB44E1D8013}" destId="{A95FF9AC-73C0-44DA-BCC3-9953F8379779}" srcOrd="0" destOrd="0" presId="urn:microsoft.com/office/officeart/2005/8/layout/lProcess2"/>
    <dgm:cxn modelId="{6B8418B2-4C93-45BC-9D2A-A8511AD0171E}" srcId="{39753EF8-CB1F-475B-9CD9-B420AD4FCAA8}" destId="{2D1C0C91-5E4B-4196-A624-98F5AF103F44}" srcOrd="3" destOrd="0" parTransId="{D022928E-3302-47C2-9432-7B33188B846C}" sibTransId="{CA4B02E9-6DC8-4229-B581-0451EBB986B9}"/>
    <dgm:cxn modelId="{5CB8C3BC-CAE6-4997-96B1-E8CA5EA7A87D}" srcId="{39753EF8-CB1F-475B-9CD9-B420AD4FCAA8}" destId="{CC16112D-B331-4ADD-91ED-24BCA4F68BD3}" srcOrd="2" destOrd="0" parTransId="{A5D2C87D-6527-49E7-8B21-6F275A466601}" sibTransId="{467CACB7-122B-479C-B035-0135BDBC8477}"/>
    <dgm:cxn modelId="{B6DC7CC5-EFE7-451B-9EB2-941C334E0E32}" srcId="{D7BC0D0D-C265-4102-BB86-E529406FF251}" destId="{DDD88069-7F2B-4782-A302-9333F4CB106B}" srcOrd="10" destOrd="0" parTransId="{9840DF30-C6C7-40D8-A97D-A2F9246DFC4F}" sibTransId="{C115BFBA-5B2D-4E99-974D-85965B4AD49C}"/>
    <dgm:cxn modelId="{A14C5BCA-9E96-45DB-9631-B6153196489A}" srcId="{D7BC0D0D-C265-4102-BB86-E529406FF251}" destId="{D452CA84-675A-4B23-AECB-1E72DE704C6E}" srcOrd="6" destOrd="0" parTransId="{3C85EE66-20C3-4A31-BFB1-99E5A600154C}" sibTransId="{7ADB4909-004B-40C2-91B1-FE5439C756DC}"/>
    <dgm:cxn modelId="{775937CB-1F0A-43E5-B7EC-390DDDB0BDAB}" type="presOf" srcId="{28252C53-6EFA-41CB-8E58-8B64F96A4C7D}" destId="{92C76A95-D537-43F9-A884-36D09BC684DF}" srcOrd="0" destOrd="0" presId="urn:microsoft.com/office/officeart/2005/8/layout/lProcess2"/>
    <dgm:cxn modelId="{A48C8BCB-CCE1-4EA2-9321-736102B19D27}" srcId="{753B3A9A-3ECB-4F4F-9509-3AF5A8C686BF}" destId="{7CEABC32-E6F3-416C-8DA4-31EFEAEFAFAB}" srcOrd="2" destOrd="0" parTransId="{185E0149-83F3-4CD3-82E3-13AFC538934C}" sibTransId="{A2E065E6-BB29-4764-A072-8FA99EA6626F}"/>
    <dgm:cxn modelId="{E77003D8-712F-421C-8639-EDB0F5105BC6}" type="presOf" srcId="{ED6EB2A0-B746-4F54-8E2E-7B5714CA11C5}" destId="{EF89CC2D-C75C-4DF6-AFEF-F2D1E9C29230}" srcOrd="0" destOrd="0" presId="urn:microsoft.com/office/officeart/2005/8/layout/lProcess2"/>
    <dgm:cxn modelId="{69E0F0DC-00FA-418B-A00B-914CB61B491D}" type="presOf" srcId="{EF77CFA5-5044-4462-B454-17108D105DCB}" destId="{BE15A386-4221-47E5-A324-D37E39C48EC8}" srcOrd="0" destOrd="0" presId="urn:microsoft.com/office/officeart/2005/8/layout/lProcess2"/>
    <dgm:cxn modelId="{2D7A58DE-A9A6-4E11-9233-46CD15782A96}" srcId="{D7BC0D0D-C265-4102-BB86-E529406FF251}" destId="{28252C53-6EFA-41CB-8E58-8B64F96A4C7D}" srcOrd="1" destOrd="0" parTransId="{94D57331-D232-4D5B-8E2B-1A267F53163B}" sibTransId="{4B1D4276-016B-44DF-9364-00CF8272DC10}"/>
    <dgm:cxn modelId="{7FA700E5-2B6E-432E-9848-30CEC181D991}" type="presOf" srcId="{83EB7393-F2C7-4D60-BCE9-D9AE72B6D409}" destId="{4AA5191D-E6B7-42DE-9AC2-8F93CC9EC459}" srcOrd="0" destOrd="0" presId="urn:microsoft.com/office/officeart/2005/8/layout/lProcess2"/>
    <dgm:cxn modelId="{750ABDE5-5B52-4385-89CE-5DE2E9B43353}" srcId="{D7BC0D0D-C265-4102-BB86-E529406FF251}" destId="{ED6EB2A0-B746-4F54-8E2E-7B5714CA11C5}" srcOrd="9" destOrd="0" parTransId="{65F0B0CB-61E6-46E2-B8F4-6127B88B8F57}" sibTransId="{7BF1DD91-0C9D-48A9-980E-8552C8F46898}"/>
    <dgm:cxn modelId="{20FA72E7-B5AA-418D-A593-4E4A0DD0D554}" type="presOf" srcId="{96EB5C71-6195-4302-8286-7A3F57C5AC07}" destId="{4975F987-745A-4B61-8E7F-4EA85B706330}" srcOrd="0" destOrd="0" presId="urn:microsoft.com/office/officeart/2005/8/layout/lProcess2"/>
    <dgm:cxn modelId="{F7E203E8-7133-46D2-AAFA-114FB0B2E29F}" type="presOf" srcId="{39753EF8-CB1F-475B-9CD9-B420AD4FCAA8}" destId="{2B9D244E-57D9-40E1-A654-1B7003EC33FD}" srcOrd="1" destOrd="0" presId="urn:microsoft.com/office/officeart/2005/8/layout/lProcess2"/>
    <dgm:cxn modelId="{03ACAFEF-E9FE-49AB-9406-F3E014B6F84E}" srcId="{39753EF8-CB1F-475B-9CD9-B420AD4FCAA8}" destId="{AA0CD5D8-37BE-40D1-AA3B-3F797BB0AFF6}" srcOrd="6" destOrd="0" parTransId="{8F1607B5-2248-4AB2-A078-950565B1471E}" sibTransId="{7986152F-9618-44E5-B364-B5EF47AD6BF9}"/>
    <dgm:cxn modelId="{34DCBFEF-73FC-4F71-8399-0F3FE01B149C}" srcId="{D7BC0D0D-C265-4102-BB86-E529406FF251}" destId="{EF77CFA5-5044-4462-B454-17108D105DCB}" srcOrd="2" destOrd="0" parTransId="{2272932E-CFA7-4E59-9CC9-7EE39461C316}" sibTransId="{CFE1579C-F1C0-4AD0-9768-8A52FA7DE625}"/>
    <dgm:cxn modelId="{ABD62EF9-9BEC-4B14-A10E-C781C201C98E}" type="presOf" srcId="{D7975A08-E474-452A-A4AE-C7792A74D690}" destId="{5512C550-6BA4-41EF-82B8-BE3C3F2E5B7A}" srcOrd="0" destOrd="0" presId="urn:microsoft.com/office/officeart/2005/8/layout/lProcess2"/>
    <dgm:cxn modelId="{BDAAD91E-B3A5-4A21-ACB3-B4AB48B8337D}" type="presParOf" srcId="{4975F987-745A-4B61-8E7F-4EA85B706330}" destId="{58043AA6-C3C7-47F6-85CE-88F3BE41AC9D}" srcOrd="0" destOrd="0" presId="urn:microsoft.com/office/officeart/2005/8/layout/lProcess2"/>
    <dgm:cxn modelId="{C4F6F1C3-98CC-4F28-98A3-0C4B73F23B25}" type="presParOf" srcId="{58043AA6-C3C7-47F6-85CE-88F3BE41AC9D}" destId="{7A4BD306-12D0-463B-872A-8A49A731AC77}" srcOrd="0" destOrd="0" presId="urn:microsoft.com/office/officeart/2005/8/layout/lProcess2"/>
    <dgm:cxn modelId="{493FFA63-685C-4487-8F90-3B13B34EFD01}" type="presParOf" srcId="{58043AA6-C3C7-47F6-85CE-88F3BE41AC9D}" destId="{2B9D244E-57D9-40E1-A654-1B7003EC33FD}" srcOrd="1" destOrd="0" presId="urn:microsoft.com/office/officeart/2005/8/layout/lProcess2"/>
    <dgm:cxn modelId="{65FFE688-32B4-4D12-AED2-D9620BBF35D9}" type="presParOf" srcId="{58043AA6-C3C7-47F6-85CE-88F3BE41AC9D}" destId="{7AFDF9BF-BCBC-475A-9DE2-AE1D4BF401F2}" srcOrd="2" destOrd="0" presId="urn:microsoft.com/office/officeart/2005/8/layout/lProcess2"/>
    <dgm:cxn modelId="{CB1C7B97-2D08-4017-BAB8-204753DE7C21}" type="presParOf" srcId="{7AFDF9BF-BCBC-475A-9DE2-AE1D4BF401F2}" destId="{70F21927-560A-4C7B-9D40-87622301E998}" srcOrd="0" destOrd="0" presId="urn:microsoft.com/office/officeart/2005/8/layout/lProcess2"/>
    <dgm:cxn modelId="{B9F97F1A-579E-4FDB-9860-5D1609B9F2A5}" type="presParOf" srcId="{70F21927-560A-4C7B-9D40-87622301E998}" destId="{A95FF9AC-73C0-44DA-BCC3-9953F8379779}" srcOrd="0" destOrd="0" presId="urn:microsoft.com/office/officeart/2005/8/layout/lProcess2"/>
    <dgm:cxn modelId="{1B5BE326-6521-4948-959E-FC4B37382A70}" type="presParOf" srcId="{70F21927-560A-4C7B-9D40-87622301E998}" destId="{ECC06AE1-267B-4F3E-8DD8-D387DC476243}" srcOrd="1" destOrd="0" presId="urn:microsoft.com/office/officeart/2005/8/layout/lProcess2"/>
    <dgm:cxn modelId="{6D7A998A-D6F1-41D4-988B-CEFDBF888B80}" type="presParOf" srcId="{70F21927-560A-4C7B-9D40-87622301E998}" destId="{397F90C3-8B92-4306-9D32-1C9655245C95}" srcOrd="2" destOrd="0" presId="urn:microsoft.com/office/officeart/2005/8/layout/lProcess2"/>
    <dgm:cxn modelId="{1015842E-5E6B-434A-82B2-95BD4C0F3A74}" type="presParOf" srcId="{70F21927-560A-4C7B-9D40-87622301E998}" destId="{296AF10B-D9C9-43C6-AC24-6804BB66D435}" srcOrd="3" destOrd="0" presId="urn:microsoft.com/office/officeart/2005/8/layout/lProcess2"/>
    <dgm:cxn modelId="{EB3C7D08-3A0D-43C2-B107-F06134EF5B36}" type="presParOf" srcId="{70F21927-560A-4C7B-9D40-87622301E998}" destId="{B497BB9C-1200-4383-8BDE-BC585D0031A7}" srcOrd="4" destOrd="0" presId="urn:microsoft.com/office/officeart/2005/8/layout/lProcess2"/>
    <dgm:cxn modelId="{D47E9906-30A6-4B5F-9864-1D47DCF5ABD7}" type="presParOf" srcId="{70F21927-560A-4C7B-9D40-87622301E998}" destId="{639DEE98-03C6-4EB3-A2EC-54340C24C08F}" srcOrd="5" destOrd="0" presId="urn:microsoft.com/office/officeart/2005/8/layout/lProcess2"/>
    <dgm:cxn modelId="{DB3C4B02-D347-4B10-884E-B66B1A2D46F7}" type="presParOf" srcId="{70F21927-560A-4C7B-9D40-87622301E998}" destId="{C060F104-AE36-4EF2-B461-B9FEECBF2294}" srcOrd="6" destOrd="0" presId="urn:microsoft.com/office/officeart/2005/8/layout/lProcess2"/>
    <dgm:cxn modelId="{C01F92EA-4F34-423C-8E91-2B64EA418D34}" type="presParOf" srcId="{70F21927-560A-4C7B-9D40-87622301E998}" destId="{F588200E-13D5-4D62-8065-4E06873C5D97}" srcOrd="7" destOrd="0" presId="urn:microsoft.com/office/officeart/2005/8/layout/lProcess2"/>
    <dgm:cxn modelId="{9D7906AD-BDD4-4387-88ED-A7FE9C8F42BB}" type="presParOf" srcId="{70F21927-560A-4C7B-9D40-87622301E998}" destId="{E3CF6330-F651-469D-9AB7-676DE34EA6DF}" srcOrd="8" destOrd="0" presId="urn:microsoft.com/office/officeart/2005/8/layout/lProcess2"/>
    <dgm:cxn modelId="{7F170720-1FDC-44E3-A06E-E1C85E84259C}" type="presParOf" srcId="{70F21927-560A-4C7B-9D40-87622301E998}" destId="{2F945B33-E580-44D8-B8C9-E3F30D612D32}" srcOrd="9" destOrd="0" presId="urn:microsoft.com/office/officeart/2005/8/layout/lProcess2"/>
    <dgm:cxn modelId="{282DEFF9-26B3-4A02-A0EC-0B040E8263F8}" type="presParOf" srcId="{70F21927-560A-4C7B-9D40-87622301E998}" destId="{962E5954-26D3-4456-B926-18DFE06179A8}" srcOrd="10" destOrd="0" presId="urn:microsoft.com/office/officeart/2005/8/layout/lProcess2"/>
    <dgm:cxn modelId="{512FB34F-4E34-405C-A4B9-8E0A61331727}" type="presParOf" srcId="{70F21927-560A-4C7B-9D40-87622301E998}" destId="{DF9D19B7-938E-43EA-B5F9-518F8D5D0B7A}" srcOrd="11" destOrd="0" presId="urn:microsoft.com/office/officeart/2005/8/layout/lProcess2"/>
    <dgm:cxn modelId="{3AE8EC1B-046B-40A7-9F4E-B5A7AA557917}" type="presParOf" srcId="{70F21927-560A-4C7B-9D40-87622301E998}" destId="{97C4C8F9-4D2B-430E-942C-E5D0B17C23D1}" srcOrd="12" destOrd="0" presId="urn:microsoft.com/office/officeart/2005/8/layout/lProcess2"/>
    <dgm:cxn modelId="{0356F08D-6AD3-49B2-AF1A-E335EF65DF44}" type="presParOf" srcId="{70F21927-560A-4C7B-9D40-87622301E998}" destId="{844830D4-DAB9-4BDD-8675-4EDABD57B4C3}" srcOrd="13" destOrd="0" presId="urn:microsoft.com/office/officeart/2005/8/layout/lProcess2"/>
    <dgm:cxn modelId="{EBCA7236-83F0-4CC2-B348-89756AFE95A7}" type="presParOf" srcId="{70F21927-560A-4C7B-9D40-87622301E998}" destId="{A498F3E4-DC43-455A-8FC3-684CB0A66CBD}" srcOrd="14" destOrd="0" presId="urn:microsoft.com/office/officeart/2005/8/layout/lProcess2"/>
    <dgm:cxn modelId="{F688E0FE-E7CD-40EF-9FC6-D1536A1F0774}" type="presParOf" srcId="{4975F987-745A-4B61-8E7F-4EA85B706330}" destId="{1C3F2840-5B18-46BD-9843-B249ECF1BAB6}" srcOrd="1" destOrd="0" presId="urn:microsoft.com/office/officeart/2005/8/layout/lProcess2"/>
    <dgm:cxn modelId="{C3255DFA-5D11-4EE8-8571-AD67AE8CB503}" type="presParOf" srcId="{4975F987-745A-4B61-8E7F-4EA85B706330}" destId="{9B1DB796-24B7-46F7-A176-09DFA3555E44}" srcOrd="2" destOrd="0" presId="urn:microsoft.com/office/officeart/2005/8/layout/lProcess2"/>
    <dgm:cxn modelId="{9057A659-0CAC-486A-B010-716A3686B0A7}" type="presParOf" srcId="{9B1DB796-24B7-46F7-A176-09DFA3555E44}" destId="{41E81E50-7DBC-449F-B01B-CF4FD59B8D81}" srcOrd="0" destOrd="0" presId="urn:microsoft.com/office/officeart/2005/8/layout/lProcess2"/>
    <dgm:cxn modelId="{3C88675F-88EF-4BE0-9F6F-FB5271FE7000}" type="presParOf" srcId="{9B1DB796-24B7-46F7-A176-09DFA3555E44}" destId="{8AAB0262-9F53-4ABE-918F-E2386DCD47D0}" srcOrd="1" destOrd="0" presId="urn:microsoft.com/office/officeart/2005/8/layout/lProcess2"/>
    <dgm:cxn modelId="{2DDB5E43-21C9-4E39-B8C5-CBD3AF96ABB5}" type="presParOf" srcId="{9B1DB796-24B7-46F7-A176-09DFA3555E44}" destId="{2196D8B2-63DD-4768-B918-89C3AAC5C271}" srcOrd="2" destOrd="0" presId="urn:microsoft.com/office/officeart/2005/8/layout/lProcess2"/>
    <dgm:cxn modelId="{A899AC3B-ACF6-4161-BA70-F500C3D89DA1}" type="presParOf" srcId="{2196D8B2-63DD-4768-B918-89C3AAC5C271}" destId="{47B8F71B-3B2C-4D00-8AE2-863D4ECAC994}" srcOrd="0" destOrd="0" presId="urn:microsoft.com/office/officeart/2005/8/layout/lProcess2"/>
    <dgm:cxn modelId="{8474C7ED-51F1-4C1E-AA63-F0ED64021134}" type="presParOf" srcId="{47B8F71B-3B2C-4D00-8AE2-863D4ECAC994}" destId="{8EAC13EB-2615-4AD7-BB76-1D6A500074B9}" srcOrd="0" destOrd="0" presId="urn:microsoft.com/office/officeart/2005/8/layout/lProcess2"/>
    <dgm:cxn modelId="{957B5718-C24A-49D7-9DD8-E58974C1C113}" type="presParOf" srcId="{47B8F71B-3B2C-4D00-8AE2-863D4ECAC994}" destId="{5A4E0377-3F0D-4DDB-9CB7-3ACF19594C46}" srcOrd="1" destOrd="0" presId="urn:microsoft.com/office/officeart/2005/8/layout/lProcess2"/>
    <dgm:cxn modelId="{CA1065E4-A136-40FA-BBE9-ADB17A2222C7}" type="presParOf" srcId="{47B8F71B-3B2C-4D00-8AE2-863D4ECAC994}" destId="{584E07EB-74E2-483E-BDDB-1F8621F1020B}" srcOrd="2" destOrd="0" presId="urn:microsoft.com/office/officeart/2005/8/layout/lProcess2"/>
    <dgm:cxn modelId="{0EFB909B-3AED-4655-9680-2F84299221E1}" type="presParOf" srcId="{47B8F71B-3B2C-4D00-8AE2-863D4ECAC994}" destId="{FC9F018C-04A7-4219-9911-AEB9EA6400F3}" srcOrd="3" destOrd="0" presId="urn:microsoft.com/office/officeart/2005/8/layout/lProcess2"/>
    <dgm:cxn modelId="{1EFE14F6-08E9-47CC-8292-419CA8ABF054}" type="presParOf" srcId="{47B8F71B-3B2C-4D00-8AE2-863D4ECAC994}" destId="{015D09AC-EDEB-400A-A561-4184652A991F}" srcOrd="4" destOrd="0" presId="urn:microsoft.com/office/officeart/2005/8/layout/lProcess2"/>
    <dgm:cxn modelId="{4DEDBE4B-F6DA-4B26-8DCD-5392B2F00101}" type="presParOf" srcId="{47B8F71B-3B2C-4D00-8AE2-863D4ECAC994}" destId="{89C626EE-0447-4C9C-A780-45981DA9D65B}" srcOrd="5" destOrd="0" presId="urn:microsoft.com/office/officeart/2005/8/layout/lProcess2"/>
    <dgm:cxn modelId="{09F455EF-7630-4A9C-AA30-AC5BC2A4C2F9}" type="presParOf" srcId="{47B8F71B-3B2C-4D00-8AE2-863D4ECAC994}" destId="{79C9F08F-A6A6-4E34-8FC4-076E506899B2}" srcOrd="6" destOrd="0" presId="urn:microsoft.com/office/officeart/2005/8/layout/lProcess2"/>
    <dgm:cxn modelId="{6917A843-4FD3-4DF6-A3D1-6BCECFBAB15B}" type="presParOf" srcId="{47B8F71B-3B2C-4D00-8AE2-863D4ECAC994}" destId="{3916B929-C494-465B-98A3-D7E74AB2B923}" srcOrd="7" destOrd="0" presId="urn:microsoft.com/office/officeart/2005/8/layout/lProcess2"/>
    <dgm:cxn modelId="{0CCEDD7A-F48E-46DB-89DC-542EFB78F212}" type="presParOf" srcId="{47B8F71B-3B2C-4D00-8AE2-863D4ECAC994}" destId="{DE8474D7-44A5-4628-8AE8-C48EF5160C1C}" srcOrd="8" destOrd="0" presId="urn:microsoft.com/office/officeart/2005/8/layout/lProcess2"/>
    <dgm:cxn modelId="{7CE0F922-3D4E-48B6-B4E2-76DA832483B6}" type="presParOf" srcId="{47B8F71B-3B2C-4D00-8AE2-863D4ECAC994}" destId="{ADD5503C-5AFA-4BDA-BD37-FD67EF8894F5}" srcOrd="9" destOrd="0" presId="urn:microsoft.com/office/officeart/2005/8/layout/lProcess2"/>
    <dgm:cxn modelId="{97E8DD6C-A41F-4496-87F9-6261F55C46D5}" type="presParOf" srcId="{47B8F71B-3B2C-4D00-8AE2-863D4ECAC994}" destId="{C9846AD7-09BA-4CE4-A857-459F459E3B16}" srcOrd="10" destOrd="0" presId="urn:microsoft.com/office/officeart/2005/8/layout/lProcess2"/>
    <dgm:cxn modelId="{6F9EE427-DDF7-4BC4-9B2E-3F9ABFCEE400}" type="presParOf" srcId="{47B8F71B-3B2C-4D00-8AE2-863D4ECAC994}" destId="{58AC7D2D-B1E1-4C56-BF20-BD9796870827}" srcOrd="11" destOrd="0" presId="urn:microsoft.com/office/officeart/2005/8/layout/lProcess2"/>
    <dgm:cxn modelId="{4196EE32-BC58-4A8B-BAB3-7A0DD63F8F2B}" type="presParOf" srcId="{47B8F71B-3B2C-4D00-8AE2-863D4ECAC994}" destId="{75EBF652-9C17-4734-BA8B-1BB77A9BCB3D}" srcOrd="12" destOrd="0" presId="urn:microsoft.com/office/officeart/2005/8/layout/lProcess2"/>
    <dgm:cxn modelId="{57417CE1-DDE6-4F5D-88B4-D96C3E49B172}" type="presParOf" srcId="{4975F987-745A-4B61-8E7F-4EA85B706330}" destId="{7139370F-5B72-49F9-BC64-3D15B6C896A0}" srcOrd="3" destOrd="0" presId="urn:microsoft.com/office/officeart/2005/8/layout/lProcess2"/>
    <dgm:cxn modelId="{C0A565D3-2F4A-41A0-84F1-28CAF50D533B}" type="presParOf" srcId="{4975F987-745A-4B61-8E7F-4EA85B706330}" destId="{5217ABFC-D36A-4BE9-B2C1-077010255FFD}" srcOrd="4" destOrd="0" presId="urn:microsoft.com/office/officeart/2005/8/layout/lProcess2"/>
    <dgm:cxn modelId="{9151C777-BBDC-45A7-80ED-A994052F5324}" type="presParOf" srcId="{5217ABFC-D36A-4BE9-B2C1-077010255FFD}" destId="{6BA156F9-3EDD-4B31-8565-4EE6D8324DD6}" srcOrd="0" destOrd="0" presId="urn:microsoft.com/office/officeart/2005/8/layout/lProcess2"/>
    <dgm:cxn modelId="{1E00709F-6056-4ABD-A370-0C0E8C872191}" type="presParOf" srcId="{5217ABFC-D36A-4BE9-B2C1-077010255FFD}" destId="{46AB854C-28A6-40AF-9771-3C5C32732D62}" srcOrd="1" destOrd="0" presId="urn:microsoft.com/office/officeart/2005/8/layout/lProcess2"/>
    <dgm:cxn modelId="{85018C6A-CCA3-49CA-A141-3C7EC087A5DF}" type="presParOf" srcId="{5217ABFC-D36A-4BE9-B2C1-077010255FFD}" destId="{8FBECA8E-69AB-4AB0-88A7-EC84EDA7B75A}" srcOrd="2" destOrd="0" presId="urn:microsoft.com/office/officeart/2005/8/layout/lProcess2"/>
    <dgm:cxn modelId="{A78DD3B6-0288-4CEC-809C-7F51650AF140}" type="presParOf" srcId="{8FBECA8E-69AB-4AB0-88A7-EC84EDA7B75A}" destId="{43AB192F-3831-4F23-BF6A-1EE26DDE009F}" srcOrd="0" destOrd="0" presId="urn:microsoft.com/office/officeart/2005/8/layout/lProcess2"/>
    <dgm:cxn modelId="{02EC84D3-C059-44AC-BAA0-9CE5715EF1B5}" type="presParOf" srcId="{43AB192F-3831-4F23-BF6A-1EE26DDE009F}" destId="{5367499C-72A9-4BF8-9533-D92960719992}" srcOrd="0" destOrd="0" presId="urn:microsoft.com/office/officeart/2005/8/layout/lProcess2"/>
    <dgm:cxn modelId="{3727481C-36C6-4CAA-A404-173252603A09}" type="presParOf" srcId="{43AB192F-3831-4F23-BF6A-1EE26DDE009F}" destId="{A5F106E1-6332-4025-AC8F-DF2181E2DEC0}" srcOrd="1" destOrd="0" presId="urn:microsoft.com/office/officeart/2005/8/layout/lProcess2"/>
    <dgm:cxn modelId="{A6C6E821-6E83-44AD-BA5B-408532611A4F}" type="presParOf" srcId="{43AB192F-3831-4F23-BF6A-1EE26DDE009F}" destId="{92C76A95-D537-43F9-A884-36D09BC684DF}" srcOrd="2" destOrd="0" presId="urn:microsoft.com/office/officeart/2005/8/layout/lProcess2"/>
    <dgm:cxn modelId="{F4C954FA-36EB-4B00-8B2F-2D84C6371665}" type="presParOf" srcId="{43AB192F-3831-4F23-BF6A-1EE26DDE009F}" destId="{3B751F59-AFBE-4A38-9C6D-23A13BDB2BAC}" srcOrd="3" destOrd="0" presId="urn:microsoft.com/office/officeart/2005/8/layout/lProcess2"/>
    <dgm:cxn modelId="{277CE4D2-F20E-4BB5-9818-9CA2CEF2A38C}" type="presParOf" srcId="{43AB192F-3831-4F23-BF6A-1EE26DDE009F}" destId="{BE15A386-4221-47E5-A324-D37E39C48EC8}" srcOrd="4" destOrd="0" presId="urn:microsoft.com/office/officeart/2005/8/layout/lProcess2"/>
    <dgm:cxn modelId="{345EF21F-3C4A-4051-B987-901C9466FC59}" type="presParOf" srcId="{43AB192F-3831-4F23-BF6A-1EE26DDE009F}" destId="{98FD6726-3D05-4B70-9715-4A5222279FE4}" srcOrd="5" destOrd="0" presId="urn:microsoft.com/office/officeart/2005/8/layout/lProcess2"/>
    <dgm:cxn modelId="{A47288F2-FBC8-4DC6-B2BA-8E78F548DB52}" type="presParOf" srcId="{43AB192F-3831-4F23-BF6A-1EE26DDE009F}" destId="{F0E1514E-FC4A-42E9-879B-AA11D01B47BE}" srcOrd="6" destOrd="0" presId="urn:microsoft.com/office/officeart/2005/8/layout/lProcess2"/>
    <dgm:cxn modelId="{AFFE32C9-45C4-4CE1-8466-6AFF55FDB29E}" type="presParOf" srcId="{43AB192F-3831-4F23-BF6A-1EE26DDE009F}" destId="{9EB8F48D-5E0C-4DDE-B639-CB33F2BE700B}" srcOrd="7" destOrd="0" presId="urn:microsoft.com/office/officeart/2005/8/layout/lProcess2"/>
    <dgm:cxn modelId="{6E8F301F-4A77-481E-B5E1-24D2A543CFA6}" type="presParOf" srcId="{43AB192F-3831-4F23-BF6A-1EE26DDE009F}" destId="{EE102C3F-E07F-4858-889F-233454D8CC30}" srcOrd="8" destOrd="0" presId="urn:microsoft.com/office/officeart/2005/8/layout/lProcess2"/>
    <dgm:cxn modelId="{D0B77598-B879-4837-9DB3-8558C3D5E28E}" type="presParOf" srcId="{43AB192F-3831-4F23-BF6A-1EE26DDE009F}" destId="{B166169C-82F1-444A-8FBE-38C8010EF3A2}" srcOrd="9" destOrd="0" presId="urn:microsoft.com/office/officeart/2005/8/layout/lProcess2"/>
    <dgm:cxn modelId="{F86A2A01-7F86-4D33-9784-40807EAAC420}" type="presParOf" srcId="{43AB192F-3831-4F23-BF6A-1EE26DDE009F}" destId="{5512C550-6BA4-41EF-82B8-BE3C3F2E5B7A}" srcOrd="10" destOrd="0" presId="urn:microsoft.com/office/officeart/2005/8/layout/lProcess2"/>
    <dgm:cxn modelId="{4CAEEEA1-D86B-4D1C-8D54-6ABF0FB02609}" type="presParOf" srcId="{43AB192F-3831-4F23-BF6A-1EE26DDE009F}" destId="{4AE510B5-21DB-444B-8866-70385A5036E5}" srcOrd="11" destOrd="0" presId="urn:microsoft.com/office/officeart/2005/8/layout/lProcess2"/>
    <dgm:cxn modelId="{FCEC7299-7A8B-41D4-B89C-B4553ABE2660}" type="presParOf" srcId="{43AB192F-3831-4F23-BF6A-1EE26DDE009F}" destId="{7CBE93B6-B261-4026-9112-158B261FAC8B}" srcOrd="12" destOrd="0" presId="urn:microsoft.com/office/officeart/2005/8/layout/lProcess2"/>
    <dgm:cxn modelId="{45C49526-7126-4CBD-A19F-0800D75ADC79}" type="presParOf" srcId="{43AB192F-3831-4F23-BF6A-1EE26DDE009F}" destId="{8DAB7EDA-E727-42F9-9212-D4008D533CE0}" srcOrd="13" destOrd="0" presId="urn:microsoft.com/office/officeart/2005/8/layout/lProcess2"/>
    <dgm:cxn modelId="{375EA29F-D5C4-4B3C-92B8-E506D5BD07C6}" type="presParOf" srcId="{43AB192F-3831-4F23-BF6A-1EE26DDE009F}" destId="{4AA5191D-E6B7-42DE-9AC2-8F93CC9EC459}" srcOrd="14" destOrd="0" presId="urn:microsoft.com/office/officeart/2005/8/layout/lProcess2"/>
    <dgm:cxn modelId="{013B5B44-1DA9-4084-8BAD-879A1895C5EA}" type="presParOf" srcId="{43AB192F-3831-4F23-BF6A-1EE26DDE009F}" destId="{0BF28CED-34FA-4838-8D52-3E6BA04FA36B}" srcOrd="15" destOrd="0" presId="urn:microsoft.com/office/officeart/2005/8/layout/lProcess2"/>
    <dgm:cxn modelId="{D1FFAB4D-77B1-491B-9A0A-0C169C390805}" type="presParOf" srcId="{43AB192F-3831-4F23-BF6A-1EE26DDE009F}" destId="{F2DDFDFE-82DA-4EAE-BA2F-153FD1D8FD6F}" srcOrd="16" destOrd="0" presId="urn:microsoft.com/office/officeart/2005/8/layout/lProcess2"/>
    <dgm:cxn modelId="{F4BEF3DE-BDA2-43F9-864C-034830A5FFB7}" type="presParOf" srcId="{43AB192F-3831-4F23-BF6A-1EE26DDE009F}" destId="{4465E964-123E-45C4-9F6F-B3D3B589B513}" srcOrd="17" destOrd="0" presId="urn:microsoft.com/office/officeart/2005/8/layout/lProcess2"/>
    <dgm:cxn modelId="{163E4DD3-3055-48DA-BBAD-9A4569F49555}" type="presParOf" srcId="{43AB192F-3831-4F23-BF6A-1EE26DDE009F}" destId="{EF89CC2D-C75C-4DF6-AFEF-F2D1E9C29230}" srcOrd="18" destOrd="0" presId="urn:microsoft.com/office/officeart/2005/8/layout/lProcess2"/>
    <dgm:cxn modelId="{51F4487C-35EB-4784-B434-33D1B476D5EB}" type="presParOf" srcId="{43AB192F-3831-4F23-BF6A-1EE26DDE009F}" destId="{713FCBDB-F98A-4713-9F23-1E2064EE88C7}" srcOrd="19" destOrd="0" presId="urn:microsoft.com/office/officeart/2005/8/layout/lProcess2"/>
    <dgm:cxn modelId="{37413078-1F2E-498B-B275-FC2E2B7398AA}" type="presParOf" srcId="{43AB192F-3831-4F23-BF6A-1EE26DDE009F}" destId="{F68D7396-26B9-4534-BCFD-1A1D46E70EC2}" srcOrd="2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807645-8FC8-4C85-B9D2-3C259F40837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E58AC48-F3A4-40C9-A7AB-05291EF9C79D}">
      <dgm:prSet custT="1"/>
      <dgm:spPr/>
      <dgm:t>
        <a:bodyPr/>
        <a:lstStyle/>
        <a:p>
          <a:r>
            <a:rPr lang="en-US" sz="3100" b="1" dirty="0">
              <a:solidFill>
                <a:srgbClr val="F5EDD7"/>
              </a:solidFill>
              <a:latin typeface="Calibri"/>
              <a:ea typeface="Calibri"/>
              <a:cs typeface="Calibri"/>
              <a:sym typeface="Calibri"/>
            </a:rPr>
            <a:t>Curiosity</a:t>
          </a:r>
          <a:endParaRPr lang="en-US" sz="3100" b="1" dirty="0"/>
        </a:p>
      </dgm:t>
    </dgm:pt>
    <dgm:pt modelId="{F5E15434-BC62-4437-8549-6EA0ECB18133}" type="parTrans" cxnId="{2C913F9C-12B8-468B-8565-2C1300BD891D}">
      <dgm:prSet/>
      <dgm:spPr/>
      <dgm:t>
        <a:bodyPr/>
        <a:lstStyle/>
        <a:p>
          <a:endParaRPr lang="en-US"/>
        </a:p>
      </dgm:t>
    </dgm:pt>
    <dgm:pt modelId="{DF87F874-DAFD-407A-86AD-678193528247}" type="sibTrans" cxnId="{2C913F9C-12B8-468B-8565-2C1300BD891D}">
      <dgm:prSet/>
      <dgm:spPr/>
      <dgm:t>
        <a:bodyPr/>
        <a:lstStyle/>
        <a:p>
          <a:endParaRPr lang="en-US"/>
        </a:p>
      </dgm:t>
    </dgm:pt>
    <dgm:pt modelId="{CB3F77FB-0A93-4567-80F1-E5BEC2D0380C}">
      <dgm:prSet custT="1"/>
      <dgm:spPr/>
      <dgm:t>
        <a:bodyPr/>
        <a:lstStyle/>
        <a:p>
          <a:r>
            <a:rPr lang="en-US" sz="3100" b="1" dirty="0">
              <a:solidFill>
                <a:srgbClr val="F5EDD7"/>
              </a:solidFill>
              <a:latin typeface="Calibri"/>
              <a:ea typeface="Calibri"/>
              <a:cs typeface="Calibri"/>
              <a:sym typeface="Calibri"/>
            </a:rPr>
            <a:t>Stress Relief</a:t>
          </a:r>
          <a:endParaRPr lang="en-US" sz="3100" b="1" dirty="0"/>
        </a:p>
      </dgm:t>
    </dgm:pt>
    <dgm:pt modelId="{C42E9E38-60DA-436D-B23B-44E28EC71B7A}" type="parTrans" cxnId="{67665C46-48D9-47A2-AF26-A9823F36507B}">
      <dgm:prSet/>
      <dgm:spPr/>
      <dgm:t>
        <a:bodyPr/>
        <a:lstStyle/>
        <a:p>
          <a:endParaRPr lang="en-US"/>
        </a:p>
      </dgm:t>
    </dgm:pt>
    <dgm:pt modelId="{B88008BB-D730-4F1E-BEAC-B3678AAEF7F2}" type="sibTrans" cxnId="{67665C46-48D9-47A2-AF26-A9823F36507B}">
      <dgm:prSet/>
      <dgm:spPr/>
      <dgm:t>
        <a:bodyPr/>
        <a:lstStyle/>
        <a:p>
          <a:endParaRPr lang="en-US"/>
        </a:p>
      </dgm:t>
    </dgm:pt>
    <dgm:pt modelId="{52E52AE6-4DE9-4F6E-AC26-0F90DA9EA463}">
      <dgm:prSet custT="1"/>
      <dgm:spPr/>
      <dgm:t>
        <a:bodyPr/>
        <a:lstStyle/>
        <a:p>
          <a:r>
            <a:rPr lang="en-US" sz="3100" b="1" dirty="0">
              <a:solidFill>
                <a:srgbClr val="F5EDD7"/>
              </a:solidFill>
              <a:latin typeface="Calibri"/>
              <a:ea typeface="Calibri"/>
              <a:cs typeface="Calibri"/>
              <a:sym typeface="Calibri"/>
            </a:rPr>
            <a:t>Dependence</a:t>
          </a:r>
          <a:endParaRPr lang="en-US" sz="3100" b="1" dirty="0"/>
        </a:p>
      </dgm:t>
    </dgm:pt>
    <dgm:pt modelId="{82F3E161-5CED-4385-B453-75279F6B12BE}" type="parTrans" cxnId="{FC717FF0-2256-403A-933B-A8B930ADEBED}">
      <dgm:prSet/>
      <dgm:spPr/>
      <dgm:t>
        <a:bodyPr/>
        <a:lstStyle/>
        <a:p>
          <a:endParaRPr lang="en-US"/>
        </a:p>
      </dgm:t>
    </dgm:pt>
    <dgm:pt modelId="{3749A2D8-BEC6-422F-926E-7CA05A765EAF}" type="sibTrans" cxnId="{FC717FF0-2256-403A-933B-A8B930ADEBED}">
      <dgm:prSet/>
      <dgm:spPr/>
      <dgm:t>
        <a:bodyPr/>
        <a:lstStyle/>
        <a:p>
          <a:endParaRPr lang="en-US"/>
        </a:p>
      </dgm:t>
    </dgm:pt>
    <dgm:pt modelId="{6AA2F527-D7D1-4452-BB7E-2BC0AE074BA5}" type="pres">
      <dgm:prSet presAssocID="{CD807645-8FC8-4C85-B9D2-3C259F40837D}" presName="Name0" presStyleCnt="0">
        <dgm:presLayoutVars>
          <dgm:dir/>
          <dgm:resizeHandles val="exact"/>
        </dgm:presLayoutVars>
      </dgm:prSet>
      <dgm:spPr/>
    </dgm:pt>
    <dgm:pt modelId="{C0AEE04D-9570-4819-A817-9F8A3D5DC321}" type="pres">
      <dgm:prSet presAssocID="{CD807645-8FC8-4C85-B9D2-3C259F40837D}" presName="fgShape" presStyleLbl="fgShp" presStyleIdx="0" presStyleCn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6CAE3C61-B921-43F4-AFF8-2439422F2E37}" type="pres">
      <dgm:prSet presAssocID="{CD807645-8FC8-4C85-B9D2-3C259F40837D}" presName="linComp" presStyleCnt="0"/>
      <dgm:spPr/>
    </dgm:pt>
    <dgm:pt modelId="{64FF8E17-8AE4-453E-8FCB-2DCE6412ECD9}" type="pres">
      <dgm:prSet presAssocID="{5E58AC48-F3A4-40C9-A7AB-05291EF9C79D}" presName="compNode" presStyleCnt="0"/>
      <dgm:spPr/>
    </dgm:pt>
    <dgm:pt modelId="{77D57689-23D0-4640-A0FA-2BD188AE1C48}" type="pres">
      <dgm:prSet presAssocID="{5E58AC48-F3A4-40C9-A7AB-05291EF9C79D}" presName="bkgdShape" presStyleLbl="node1" presStyleIdx="0" presStyleCnt="3"/>
      <dgm:spPr/>
    </dgm:pt>
    <dgm:pt modelId="{4913C644-9B84-4370-A1FB-70B626DD0329}" type="pres">
      <dgm:prSet presAssocID="{5E58AC48-F3A4-40C9-A7AB-05291EF9C79D}" presName="nodeTx" presStyleLbl="node1" presStyleIdx="0" presStyleCnt="3">
        <dgm:presLayoutVars>
          <dgm:bulletEnabled val="1"/>
        </dgm:presLayoutVars>
      </dgm:prSet>
      <dgm:spPr/>
    </dgm:pt>
    <dgm:pt modelId="{9EEB7411-E07B-473E-A59B-F865CC2DAD5B}" type="pres">
      <dgm:prSet presAssocID="{5E58AC48-F3A4-40C9-A7AB-05291EF9C79D}" presName="invisiNode" presStyleLbl="node1" presStyleIdx="0" presStyleCnt="3"/>
      <dgm:spPr/>
    </dgm:pt>
    <dgm:pt modelId="{645CFD87-22D8-4EB7-BD84-178FAC1DF1D7}" type="pres">
      <dgm:prSet presAssocID="{5E58AC48-F3A4-40C9-A7AB-05291EF9C79D}" presName="imagNode" presStyleLbl="fgImgPlace1" presStyleIdx="0" presStyleCnt="3" custScaleX="124141" custScaleY="12414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B2363987-E0A9-4FA4-BB76-C8DDEDF0BCED}" type="pres">
      <dgm:prSet presAssocID="{DF87F874-DAFD-407A-86AD-678193528247}" presName="sibTrans" presStyleLbl="sibTrans2D1" presStyleIdx="0" presStyleCnt="0"/>
      <dgm:spPr/>
    </dgm:pt>
    <dgm:pt modelId="{A53741D2-6F06-41DF-B9DE-969BF8B5E2A2}" type="pres">
      <dgm:prSet presAssocID="{CB3F77FB-0A93-4567-80F1-E5BEC2D0380C}" presName="compNode" presStyleCnt="0"/>
      <dgm:spPr/>
    </dgm:pt>
    <dgm:pt modelId="{DCA012A7-F0B5-4DE4-8DC3-8A9FA2C20BFC}" type="pres">
      <dgm:prSet presAssocID="{CB3F77FB-0A93-4567-80F1-E5BEC2D0380C}" presName="bkgdShape" presStyleLbl="node1" presStyleIdx="1" presStyleCnt="3"/>
      <dgm:spPr/>
    </dgm:pt>
    <dgm:pt modelId="{BDC10211-12F6-47F1-BEE4-8C1EE6D3B17C}" type="pres">
      <dgm:prSet presAssocID="{CB3F77FB-0A93-4567-80F1-E5BEC2D0380C}" presName="nodeTx" presStyleLbl="node1" presStyleIdx="1" presStyleCnt="3">
        <dgm:presLayoutVars>
          <dgm:bulletEnabled val="1"/>
        </dgm:presLayoutVars>
      </dgm:prSet>
      <dgm:spPr/>
    </dgm:pt>
    <dgm:pt modelId="{AAED5E4B-CDF9-4698-B4D2-B8129FC8A427}" type="pres">
      <dgm:prSet presAssocID="{CB3F77FB-0A93-4567-80F1-E5BEC2D0380C}" presName="invisiNode" presStyleLbl="node1" presStyleIdx="1" presStyleCnt="3"/>
      <dgm:spPr/>
    </dgm:pt>
    <dgm:pt modelId="{705F945F-A1B0-470A-B77D-C02F33078D9C}" type="pres">
      <dgm:prSet presAssocID="{CB3F77FB-0A93-4567-80F1-E5BEC2D0380C}" presName="imagNode" presStyleLbl="fgImgPlace1" presStyleIdx="1" presStyleCnt="3" custScaleX="124141" custScaleY="12414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A9FDD9A-37D8-4EDD-B674-709875201C51}" type="pres">
      <dgm:prSet presAssocID="{B88008BB-D730-4F1E-BEAC-B3678AAEF7F2}" presName="sibTrans" presStyleLbl="sibTrans2D1" presStyleIdx="0" presStyleCnt="0"/>
      <dgm:spPr/>
    </dgm:pt>
    <dgm:pt modelId="{E59245F4-4821-4B5C-8FBA-963790B5E71A}" type="pres">
      <dgm:prSet presAssocID="{52E52AE6-4DE9-4F6E-AC26-0F90DA9EA463}" presName="compNode" presStyleCnt="0"/>
      <dgm:spPr/>
    </dgm:pt>
    <dgm:pt modelId="{E019BFDE-7E4F-462D-8BBE-0CBD3FC092BE}" type="pres">
      <dgm:prSet presAssocID="{52E52AE6-4DE9-4F6E-AC26-0F90DA9EA463}" presName="bkgdShape" presStyleLbl="node1" presStyleIdx="2" presStyleCnt="3" custLinFactNeighborX="4364"/>
      <dgm:spPr/>
    </dgm:pt>
    <dgm:pt modelId="{FAE1E8DD-AAC9-46E0-B969-2231EA3018CA}" type="pres">
      <dgm:prSet presAssocID="{52E52AE6-4DE9-4F6E-AC26-0F90DA9EA463}" presName="nodeTx" presStyleLbl="node1" presStyleIdx="2" presStyleCnt="3">
        <dgm:presLayoutVars>
          <dgm:bulletEnabled val="1"/>
        </dgm:presLayoutVars>
      </dgm:prSet>
      <dgm:spPr/>
    </dgm:pt>
    <dgm:pt modelId="{5803D9DF-814F-461A-B1C8-A0D57859BC23}" type="pres">
      <dgm:prSet presAssocID="{52E52AE6-4DE9-4F6E-AC26-0F90DA9EA463}" presName="invisiNode" presStyleLbl="node1" presStyleIdx="2" presStyleCnt="3"/>
      <dgm:spPr/>
    </dgm:pt>
    <dgm:pt modelId="{7E6E2D2D-4D19-4B43-ADE2-09DAEDF92DDB}" type="pres">
      <dgm:prSet presAssocID="{52E52AE6-4DE9-4F6E-AC26-0F90DA9EA463}" presName="imagNode" presStyleLbl="fgImgPlace1" presStyleIdx="2" presStyleCnt="3" custScaleX="124141" custScaleY="12414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67665C46-48D9-47A2-AF26-A9823F36507B}" srcId="{CD807645-8FC8-4C85-B9D2-3C259F40837D}" destId="{CB3F77FB-0A93-4567-80F1-E5BEC2D0380C}" srcOrd="1" destOrd="0" parTransId="{C42E9E38-60DA-436D-B23B-44E28EC71B7A}" sibTransId="{B88008BB-D730-4F1E-BEAC-B3678AAEF7F2}"/>
    <dgm:cxn modelId="{FBCEEF48-802A-41E2-99A3-276878712E08}" type="presOf" srcId="{B88008BB-D730-4F1E-BEAC-B3678AAEF7F2}" destId="{9A9FDD9A-37D8-4EDD-B674-709875201C51}" srcOrd="0" destOrd="0" presId="urn:microsoft.com/office/officeart/2005/8/layout/hList7"/>
    <dgm:cxn modelId="{76903D6B-06AA-4278-91B5-B6434E9283C2}" type="presOf" srcId="{52E52AE6-4DE9-4F6E-AC26-0F90DA9EA463}" destId="{FAE1E8DD-AAC9-46E0-B969-2231EA3018CA}" srcOrd="1" destOrd="0" presId="urn:microsoft.com/office/officeart/2005/8/layout/hList7"/>
    <dgm:cxn modelId="{69A7B67D-8979-4E2B-B902-EE7960ADD19E}" type="presOf" srcId="{5E58AC48-F3A4-40C9-A7AB-05291EF9C79D}" destId="{4913C644-9B84-4370-A1FB-70B626DD0329}" srcOrd="1" destOrd="0" presId="urn:microsoft.com/office/officeart/2005/8/layout/hList7"/>
    <dgm:cxn modelId="{2C913F9C-12B8-468B-8565-2C1300BD891D}" srcId="{CD807645-8FC8-4C85-B9D2-3C259F40837D}" destId="{5E58AC48-F3A4-40C9-A7AB-05291EF9C79D}" srcOrd="0" destOrd="0" parTransId="{F5E15434-BC62-4437-8549-6EA0ECB18133}" sibTransId="{DF87F874-DAFD-407A-86AD-678193528247}"/>
    <dgm:cxn modelId="{C494DDB7-C79A-4D7A-BA8C-A9FC08C3B89F}" type="presOf" srcId="{CB3F77FB-0A93-4567-80F1-E5BEC2D0380C}" destId="{BDC10211-12F6-47F1-BEE4-8C1EE6D3B17C}" srcOrd="1" destOrd="0" presId="urn:microsoft.com/office/officeart/2005/8/layout/hList7"/>
    <dgm:cxn modelId="{A9B942BD-0E9E-4557-A590-4344751B44EC}" type="presOf" srcId="{5E58AC48-F3A4-40C9-A7AB-05291EF9C79D}" destId="{77D57689-23D0-4640-A0FA-2BD188AE1C48}" srcOrd="0" destOrd="0" presId="urn:microsoft.com/office/officeart/2005/8/layout/hList7"/>
    <dgm:cxn modelId="{6904C6C3-5F87-4980-8408-99D04AD47655}" type="presOf" srcId="{DF87F874-DAFD-407A-86AD-678193528247}" destId="{B2363987-E0A9-4FA4-BB76-C8DDEDF0BCED}" srcOrd="0" destOrd="0" presId="urn:microsoft.com/office/officeart/2005/8/layout/hList7"/>
    <dgm:cxn modelId="{BF590BD9-E097-49DF-A0DA-33B2F0D06DBB}" type="presOf" srcId="{CB3F77FB-0A93-4567-80F1-E5BEC2D0380C}" destId="{DCA012A7-F0B5-4DE4-8DC3-8A9FA2C20BFC}" srcOrd="0" destOrd="0" presId="urn:microsoft.com/office/officeart/2005/8/layout/hList7"/>
    <dgm:cxn modelId="{597725DD-934D-424E-8A89-FBD5CE6DA76F}" type="presOf" srcId="{52E52AE6-4DE9-4F6E-AC26-0F90DA9EA463}" destId="{E019BFDE-7E4F-462D-8BBE-0CBD3FC092BE}" srcOrd="0" destOrd="0" presId="urn:microsoft.com/office/officeart/2005/8/layout/hList7"/>
    <dgm:cxn modelId="{FC717FF0-2256-403A-933B-A8B930ADEBED}" srcId="{CD807645-8FC8-4C85-B9D2-3C259F40837D}" destId="{52E52AE6-4DE9-4F6E-AC26-0F90DA9EA463}" srcOrd="2" destOrd="0" parTransId="{82F3E161-5CED-4385-B453-75279F6B12BE}" sibTransId="{3749A2D8-BEC6-422F-926E-7CA05A765EAF}"/>
    <dgm:cxn modelId="{3F424EF1-2C19-44FE-BE3B-19F9DBAD4F49}" type="presOf" srcId="{CD807645-8FC8-4C85-B9D2-3C259F40837D}" destId="{6AA2F527-D7D1-4452-BB7E-2BC0AE074BA5}" srcOrd="0" destOrd="0" presId="urn:microsoft.com/office/officeart/2005/8/layout/hList7"/>
    <dgm:cxn modelId="{2235861E-DE11-4A49-B509-DF5361FDCC3E}" type="presParOf" srcId="{6AA2F527-D7D1-4452-BB7E-2BC0AE074BA5}" destId="{C0AEE04D-9570-4819-A817-9F8A3D5DC321}" srcOrd="0" destOrd="0" presId="urn:microsoft.com/office/officeart/2005/8/layout/hList7"/>
    <dgm:cxn modelId="{9A86E1E7-370D-4DBD-BBA5-16DFD67DE8DF}" type="presParOf" srcId="{6AA2F527-D7D1-4452-BB7E-2BC0AE074BA5}" destId="{6CAE3C61-B921-43F4-AFF8-2439422F2E37}" srcOrd="1" destOrd="0" presId="urn:microsoft.com/office/officeart/2005/8/layout/hList7"/>
    <dgm:cxn modelId="{E4647A35-7220-462D-B817-EA0B934A3CC9}" type="presParOf" srcId="{6CAE3C61-B921-43F4-AFF8-2439422F2E37}" destId="{64FF8E17-8AE4-453E-8FCB-2DCE6412ECD9}" srcOrd="0" destOrd="0" presId="urn:microsoft.com/office/officeart/2005/8/layout/hList7"/>
    <dgm:cxn modelId="{A474E0D6-B33E-4E12-92AC-7A1EDFBC01CA}" type="presParOf" srcId="{64FF8E17-8AE4-453E-8FCB-2DCE6412ECD9}" destId="{77D57689-23D0-4640-A0FA-2BD188AE1C48}" srcOrd="0" destOrd="0" presId="urn:microsoft.com/office/officeart/2005/8/layout/hList7"/>
    <dgm:cxn modelId="{ABA42831-FA80-4284-BEF4-F03BD8C429E2}" type="presParOf" srcId="{64FF8E17-8AE4-453E-8FCB-2DCE6412ECD9}" destId="{4913C644-9B84-4370-A1FB-70B626DD0329}" srcOrd="1" destOrd="0" presId="urn:microsoft.com/office/officeart/2005/8/layout/hList7"/>
    <dgm:cxn modelId="{D6D3A7EC-235A-4770-AC95-63B98A6A9464}" type="presParOf" srcId="{64FF8E17-8AE4-453E-8FCB-2DCE6412ECD9}" destId="{9EEB7411-E07B-473E-A59B-F865CC2DAD5B}" srcOrd="2" destOrd="0" presId="urn:microsoft.com/office/officeart/2005/8/layout/hList7"/>
    <dgm:cxn modelId="{7D779428-0D64-4147-8C58-03A0E13A671B}" type="presParOf" srcId="{64FF8E17-8AE4-453E-8FCB-2DCE6412ECD9}" destId="{645CFD87-22D8-4EB7-BD84-178FAC1DF1D7}" srcOrd="3" destOrd="0" presId="urn:microsoft.com/office/officeart/2005/8/layout/hList7"/>
    <dgm:cxn modelId="{EF28C826-0384-45B3-906F-4F689A5B9B02}" type="presParOf" srcId="{6CAE3C61-B921-43F4-AFF8-2439422F2E37}" destId="{B2363987-E0A9-4FA4-BB76-C8DDEDF0BCED}" srcOrd="1" destOrd="0" presId="urn:microsoft.com/office/officeart/2005/8/layout/hList7"/>
    <dgm:cxn modelId="{FFDD8B33-E17E-47A2-8FBA-74AB742245C2}" type="presParOf" srcId="{6CAE3C61-B921-43F4-AFF8-2439422F2E37}" destId="{A53741D2-6F06-41DF-B9DE-969BF8B5E2A2}" srcOrd="2" destOrd="0" presId="urn:microsoft.com/office/officeart/2005/8/layout/hList7"/>
    <dgm:cxn modelId="{754A76C1-1717-4350-A4B8-C03D74B04C92}" type="presParOf" srcId="{A53741D2-6F06-41DF-B9DE-969BF8B5E2A2}" destId="{DCA012A7-F0B5-4DE4-8DC3-8A9FA2C20BFC}" srcOrd="0" destOrd="0" presId="urn:microsoft.com/office/officeart/2005/8/layout/hList7"/>
    <dgm:cxn modelId="{E08A4890-ABA9-4EA9-AF57-CF8955E32EA5}" type="presParOf" srcId="{A53741D2-6F06-41DF-B9DE-969BF8B5E2A2}" destId="{BDC10211-12F6-47F1-BEE4-8C1EE6D3B17C}" srcOrd="1" destOrd="0" presId="urn:microsoft.com/office/officeart/2005/8/layout/hList7"/>
    <dgm:cxn modelId="{5258AACA-07DC-46FD-99EE-10F056458ED6}" type="presParOf" srcId="{A53741D2-6F06-41DF-B9DE-969BF8B5E2A2}" destId="{AAED5E4B-CDF9-4698-B4D2-B8129FC8A427}" srcOrd="2" destOrd="0" presId="urn:microsoft.com/office/officeart/2005/8/layout/hList7"/>
    <dgm:cxn modelId="{4877C77B-5B1D-4E5D-B835-49D69BB5A44B}" type="presParOf" srcId="{A53741D2-6F06-41DF-B9DE-969BF8B5E2A2}" destId="{705F945F-A1B0-470A-B77D-C02F33078D9C}" srcOrd="3" destOrd="0" presId="urn:microsoft.com/office/officeart/2005/8/layout/hList7"/>
    <dgm:cxn modelId="{58A3693C-6F47-4F03-8A2B-64B5FF4E0148}" type="presParOf" srcId="{6CAE3C61-B921-43F4-AFF8-2439422F2E37}" destId="{9A9FDD9A-37D8-4EDD-B674-709875201C51}" srcOrd="3" destOrd="0" presId="urn:microsoft.com/office/officeart/2005/8/layout/hList7"/>
    <dgm:cxn modelId="{EB91DA54-1E19-4760-B145-C7A47F83142E}" type="presParOf" srcId="{6CAE3C61-B921-43F4-AFF8-2439422F2E37}" destId="{E59245F4-4821-4B5C-8FBA-963790B5E71A}" srcOrd="4" destOrd="0" presId="urn:microsoft.com/office/officeart/2005/8/layout/hList7"/>
    <dgm:cxn modelId="{0BD2F538-369F-410E-AEE8-B9AFCA0AE915}" type="presParOf" srcId="{E59245F4-4821-4B5C-8FBA-963790B5E71A}" destId="{E019BFDE-7E4F-462D-8BBE-0CBD3FC092BE}" srcOrd="0" destOrd="0" presId="urn:microsoft.com/office/officeart/2005/8/layout/hList7"/>
    <dgm:cxn modelId="{53FF06E0-8CD5-4104-B277-69A4631D63B1}" type="presParOf" srcId="{E59245F4-4821-4B5C-8FBA-963790B5E71A}" destId="{FAE1E8DD-AAC9-46E0-B969-2231EA3018CA}" srcOrd="1" destOrd="0" presId="urn:microsoft.com/office/officeart/2005/8/layout/hList7"/>
    <dgm:cxn modelId="{F1991A03-58C6-4072-9856-5932CFDE23C0}" type="presParOf" srcId="{E59245F4-4821-4B5C-8FBA-963790B5E71A}" destId="{5803D9DF-814F-461A-B1C8-A0D57859BC23}" srcOrd="2" destOrd="0" presId="urn:microsoft.com/office/officeart/2005/8/layout/hList7"/>
    <dgm:cxn modelId="{13327D1C-064B-47F3-B983-30F103877947}" type="presParOf" srcId="{E59245F4-4821-4B5C-8FBA-963790B5E71A}" destId="{7E6E2D2D-4D19-4B43-ADE2-09DAEDF92DD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BD306-12D0-463B-872A-8A49A731AC77}">
      <dsp:nvSpPr>
        <dsp:cNvPr id="0" name=""/>
        <dsp:cNvSpPr/>
      </dsp:nvSpPr>
      <dsp:spPr>
        <a:xfrm>
          <a:off x="0" y="0"/>
          <a:ext cx="1934765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Pills</a:t>
          </a:r>
        </a:p>
      </dsp:txBody>
      <dsp:txXfrm>
        <a:off x="0" y="0"/>
        <a:ext cx="1934765" cy="1219200"/>
      </dsp:txXfrm>
    </dsp:sp>
    <dsp:sp modelId="{A95FF9AC-73C0-44DA-BCC3-9953F8379779}">
      <dsp:nvSpPr>
        <dsp:cNvPr id="0" name=""/>
        <dsp:cNvSpPr/>
      </dsp:nvSpPr>
      <dsp:spPr>
        <a:xfrm>
          <a:off x="194220" y="1219944"/>
          <a:ext cx="1547812" cy="29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M-30</a:t>
          </a:r>
        </a:p>
      </dsp:txBody>
      <dsp:txXfrm>
        <a:off x="202739" y="1228463"/>
        <a:ext cx="1530774" cy="273821"/>
      </dsp:txXfrm>
    </dsp:sp>
    <dsp:sp modelId="{397F90C3-8B92-4306-9D32-1C9655245C95}">
      <dsp:nvSpPr>
        <dsp:cNvPr id="0" name=""/>
        <dsp:cNvSpPr/>
      </dsp:nvSpPr>
      <dsp:spPr>
        <a:xfrm>
          <a:off x="194220" y="1555551"/>
          <a:ext cx="1547812" cy="29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Blue</a:t>
          </a:r>
        </a:p>
      </dsp:txBody>
      <dsp:txXfrm>
        <a:off x="202739" y="1564070"/>
        <a:ext cx="1530774" cy="273821"/>
      </dsp:txXfrm>
    </dsp:sp>
    <dsp:sp modelId="{B497BB9C-1200-4383-8BDE-BC585D0031A7}">
      <dsp:nvSpPr>
        <dsp:cNvPr id="0" name=""/>
        <dsp:cNvSpPr/>
      </dsp:nvSpPr>
      <dsp:spPr>
        <a:xfrm>
          <a:off x="194220" y="1891158"/>
          <a:ext cx="1547812" cy="29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Perc</a:t>
          </a:r>
        </a:p>
      </dsp:txBody>
      <dsp:txXfrm>
        <a:off x="202739" y="1899677"/>
        <a:ext cx="1530774" cy="273821"/>
      </dsp:txXfrm>
    </dsp:sp>
    <dsp:sp modelId="{C060F104-AE36-4EF2-B461-B9FEECBF2294}">
      <dsp:nvSpPr>
        <dsp:cNvPr id="0" name=""/>
        <dsp:cNvSpPr/>
      </dsp:nvSpPr>
      <dsp:spPr>
        <a:xfrm>
          <a:off x="194220" y="2226766"/>
          <a:ext cx="1547812" cy="29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Perc 30</a:t>
          </a:r>
        </a:p>
      </dsp:txBody>
      <dsp:txXfrm>
        <a:off x="202739" y="2235285"/>
        <a:ext cx="1530774" cy="273821"/>
      </dsp:txXfrm>
    </dsp:sp>
    <dsp:sp modelId="{E3CF6330-F651-469D-9AB7-676DE34EA6DF}">
      <dsp:nvSpPr>
        <dsp:cNvPr id="0" name=""/>
        <dsp:cNvSpPr/>
      </dsp:nvSpPr>
      <dsp:spPr>
        <a:xfrm>
          <a:off x="194220" y="2562373"/>
          <a:ext cx="1547812" cy="29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Mexican Oxy</a:t>
          </a:r>
        </a:p>
      </dsp:txBody>
      <dsp:txXfrm>
        <a:off x="202739" y="2570892"/>
        <a:ext cx="1530774" cy="273821"/>
      </dsp:txXfrm>
    </dsp:sp>
    <dsp:sp modelId="{962E5954-26D3-4456-B926-18DFE06179A8}">
      <dsp:nvSpPr>
        <dsp:cNvPr id="0" name=""/>
        <dsp:cNvSpPr/>
      </dsp:nvSpPr>
      <dsp:spPr>
        <a:xfrm>
          <a:off x="194220" y="2897981"/>
          <a:ext cx="1547812" cy="29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Roxy</a:t>
          </a:r>
        </a:p>
      </dsp:txBody>
      <dsp:txXfrm>
        <a:off x="202739" y="2906500"/>
        <a:ext cx="1530774" cy="273821"/>
      </dsp:txXfrm>
    </dsp:sp>
    <dsp:sp modelId="{97C4C8F9-4D2B-430E-942C-E5D0B17C23D1}">
      <dsp:nvSpPr>
        <dsp:cNvPr id="0" name=""/>
        <dsp:cNvSpPr/>
      </dsp:nvSpPr>
      <dsp:spPr>
        <a:xfrm>
          <a:off x="194220" y="3233588"/>
          <a:ext cx="1547812" cy="29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Beans</a:t>
          </a:r>
        </a:p>
      </dsp:txBody>
      <dsp:txXfrm>
        <a:off x="202739" y="3242107"/>
        <a:ext cx="1530774" cy="273821"/>
      </dsp:txXfrm>
    </dsp:sp>
    <dsp:sp modelId="{A498F3E4-DC43-455A-8FC3-684CB0A66CBD}">
      <dsp:nvSpPr>
        <dsp:cNvPr id="0" name=""/>
        <dsp:cNvSpPr/>
      </dsp:nvSpPr>
      <dsp:spPr>
        <a:xfrm>
          <a:off x="194220" y="3569196"/>
          <a:ext cx="1547812" cy="29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Blueberries </a:t>
          </a:r>
        </a:p>
      </dsp:txBody>
      <dsp:txXfrm>
        <a:off x="202739" y="3577715"/>
        <a:ext cx="1530774" cy="273821"/>
      </dsp:txXfrm>
    </dsp:sp>
    <dsp:sp modelId="{41E81E50-7DBC-449F-B01B-CF4FD59B8D81}">
      <dsp:nvSpPr>
        <dsp:cNvPr id="0" name=""/>
        <dsp:cNvSpPr/>
      </dsp:nvSpPr>
      <dsp:spPr>
        <a:xfrm>
          <a:off x="2080617" y="0"/>
          <a:ext cx="1934765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Powder</a:t>
          </a:r>
        </a:p>
      </dsp:txBody>
      <dsp:txXfrm>
        <a:off x="2080617" y="0"/>
        <a:ext cx="1934765" cy="1219200"/>
      </dsp:txXfrm>
    </dsp:sp>
    <dsp:sp modelId="{8EAC13EB-2615-4AD7-BB76-1D6A500074B9}">
      <dsp:nvSpPr>
        <dsp:cNvPr id="0" name=""/>
        <dsp:cNvSpPr/>
      </dsp:nvSpPr>
      <dsp:spPr>
        <a:xfrm>
          <a:off x="2274093" y="1221680"/>
          <a:ext cx="1547812" cy="332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Fetty</a:t>
          </a:r>
        </a:p>
      </dsp:txBody>
      <dsp:txXfrm>
        <a:off x="2283840" y="1231427"/>
        <a:ext cx="1528318" cy="313285"/>
      </dsp:txXfrm>
    </dsp:sp>
    <dsp:sp modelId="{584E07EB-74E2-483E-BDDB-1F8621F1020B}">
      <dsp:nvSpPr>
        <dsp:cNvPr id="0" name=""/>
        <dsp:cNvSpPr/>
      </dsp:nvSpPr>
      <dsp:spPr>
        <a:xfrm>
          <a:off x="2274093" y="1605657"/>
          <a:ext cx="1547812" cy="332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Fire</a:t>
          </a:r>
        </a:p>
      </dsp:txBody>
      <dsp:txXfrm>
        <a:off x="2283840" y="1615404"/>
        <a:ext cx="1528318" cy="313285"/>
      </dsp:txXfrm>
    </dsp:sp>
    <dsp:sp modelId="{015D09AC-EDEB-400A-A561-4184652A991F}">
      <dsp:nvSpPr>
        <dsp:cNvPr id="0" name=""/>
        <dsp:cNvSpPr/>
      </dsp:nvSpPr>
      <dsp:spPr>
        <a:xfrm>
          <a:off x="2274093" y="1989633"/>
          <a:ext cx="1547812" cy="332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Fettywap</a:t>
          </a:r>
        </a:p>
      </dsp:txBody>
      <dsp:txXfrm>
        <a:off x="2283840" y="1999380"/>
        <a:ext cx="1528318" cy="313285"/>
      </dsp:txXfrm>
    </dsp:sp>
    <dsp:sp modelId="{79C9F08F-A6A6-4E34-8FC4-076E506899B2}">
      <dsp:nvSpPr>
        <dsp:cNvPr id="0" name=""/>
        <dsp:cNvSpPr/>
      </dsp:nvSpPr>
      <dsp:spPr>
        <a:xfrm>
          <a:off x="2274093" y="2373610"/>
          <a:ext cx="1547812" cy="332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Confetti</a:t>
          </a:r>
        </a:p>
      </dsp:txBody>
      <dsp:txXfrm>
        <a:off x="2283840" y="2383357"/>
        <a:ext cx="1528318" cy="313285"/>
      </dsp:txXfrm>
    </dsp:sp>
    <dsp:sp modelId="{DE8474D7-44A5-4628-8AE8-C48EF5160C1C}">
      <dsp:nvSpPr>
        <dsp:cNvPr id="0" name=""/>
        <dsp:cNvSpPr/>
      </dsp:nvSpPr>
      <dsp:spPr>
        <a:xfrm>
          <a:off x="2274093" y="2757586"/>
          <a:ext cx="1547812" cy="332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Fet</a:t>
          </a:r>
        </a:p>
      </dsp:txBody>
      <dsp:txXfrm>
        <a:off x="2283840" y="2767333"/>
        <a:ext cx="1528318" cy="313285"/>
      </dsp:txXfrm>
    </dsp:sp>
    <dsp:sp modelId="{C9846AD7-09BA-4CE4-A857-459F459E3B16}">
      <dsp:nvSpPr>
        <dsp:cNvPr id="0" name=""/>
        <dsp:cNvSpPr/>
      </dsp:nvSpPr>
      <dsp:spPr>
        <a:xfrm>
          <a:off x="2274093" y="3141563"/>
          <a:ext cx="1547812" cy="332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White </a:t>
          </a:r>
        </a:p>
      </dsp:txBody>
      <dsp:txXfrm>
        <a:off x="2283840" y="3151310"/>
        <a:ext cx="1528318" cy="313285"/>
      </dsp:txXfrm>
    </dsp:sp>
    <dsp:sp modelId="{75EBF652-9C17-4734-BA8B-1BB77A9BCB3D}">
      <dsp:nvSpPr>
        <dsp:cNvPr id="0" name=""/>
        <dsp:cNvSpPr/>
      </dsp:nvSpPr>
      <dsp:spPr>
        <a:xfrm>
          <a:off x="2274093" y="3525539"/>
          <a:ext cx="1547812" cy="3327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Pasta/ Fettuccini</a:t>
          </a:r>
        </a:p>
      </dsp:txBody>
      <dsp:txXfrm>
        <a:off x="2283840" y="3535286"/>
        <a:ext cx="1528318" cy="313285"/>
      </dsp:txXfrm>
    </dsp:sp>
    <dsp:sp modelId="{6BA156F9-3EDD-4B31-8565-4EE6D8324DD6}">
      <dsp:nvSpPr>
        <dsp:cNvPr id="0" name=""/>
        <dsp:cNvSpPr/>
      </dsp:nvSpPr>
      <dsp:spPr>
        <a:xfrm>
          <a:off x="4160490" y="0"/>
          <a:ext cx="1934765" cy="4064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Other </a:t>
          </a:r>
        </a:p>
      </dsp:txBody>
      <dsp:txXfrm>
        <a:off x="4160490" y="0"/>
        <a:ext cx="1934765" cy="1219200"/>
      </dsp:txXfrm>
    </dsp:sp>
    <dsp:sp modelId="{5367499C-72A9-4BF8-9533-D92960719992}">
      <dsp:nvSpPr>
        <dsp:cNvPr id="0" name=""/>
        <dsp:cNvSpPr/>
      </dsp:nvSpPr>
      <dsp:spPr>
        <a:xfrm>
          <a:off x="4353966" y="1219906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China girl/ white/ Town</a:t>
          </a:r>
        </a:p>
      </dsp:txBody>
      <dsp:txXfrm>
        <a:off x="4360133" y="1226073"/>
        <a:ext cx="1535478" cy="198232"/>
      </dsp:txXfrm>
    </dsp:sp>
    <dsp:sp modelId="{92C76A95-D537-43F9-A884-36D09BC684DF}">
      <dsp:nvSpPr>
        <dsp:cNvPr id="0" name=""/>
        <dsp:cNvSpPr/>
      </dsp:nvSpPr>
      <dsp:spPr>
        <a:xfrm>
          <a:off x="4353966" y="1462868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Great Bear</a:t>
          </a:r>
        </a:p>
      </dsp:txBody>
      <dsp:txXfrm>
        <a:off x="4360133" y="1469035"/>
        <a:ext cx="1535478" cy="198232"/>
      </dsp:txXfrm>
    </dsp:sp>
    <dsp:sp modelId="{BE15A386-4221-47E5-A324-D37E39C48EC8}">
      <dsp:nvSpPr>
        <dsp:cNvPr id="0" name=""/>
        <dsp:cNvSpPr/>
      </dsp:nvSpPr>
      <dsp:spPr>
        <a:xfrm>
          <a:off x="4353966" y="1705830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He-Man</a:t>
          </a:r>
        </a:p>
      </dsp:txBody>
      <dsp:txXfrm>
        <a:off x="4360133" y="1711997"/>
        <a:ext cx="1535478" cy="198232"/>
      </dsp:txXfrm>
    </dsp:sp>
    <dsp:sp modelId="{F0E1514E-FC4A-42E9-879B-AA11D01B47BE}">
      <dsp:nvSpPr>
        <dsp:cNvPr id="0" name=""/>
        <dsp:cNvSpPr/>
      </dsp:nvSpPr>
      <dsp:spPr>
        <a:xfrm>
          <a:off x="4353966" y="1948792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Poison</a:t>
          </a:r>
        </a:p>
      </dsp:txBody>
      <dsp:txXfrm>
        <a:off x="4360133" y="1954959"/>
        <a:ext cx="1535478" cy="198232"/>
      </dsp:txXfrm>
    </dsp:sp>
    <dsp:sp modelId="{EE102C3F-E07F-4858-889F-233454D8CC30}">
      <dsp:nvSpPr>
        <dsp:cNvPr id="0" name=""/>
        <dsp:cNvSpPr/>
      </dsp:nvSpPr>
      <dsp:spPr>
        <a:xfrm>
          <a:off x="4353966" y="2191754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Tango and Cash</a:t>
          </a:r>
        </a:p>
      </dsp:txBody>
      <dsp:txXfrm>
        <a:off x="4360133" y="2197921"/>
        <a:ext cx="1535478" cy="198232"/>
      </dsp:txXfrm>
    </dsp:sp>
    <dsp:sp modelId="{5512C550-6BA4-41EF-82B8-BE3C3F2E5B7A}">
      <dsp:nvSpPr>
        <dsp:cNvPr id="0" name=""/>
        <dsp:cNvSpPr/>
      </dsp:nvSpPr>
      <dsp:spPr>
        <a:xfrm>
          <a:off x="4353966" y="2434716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Murder 8</a:t>
          </a:r>
        </a:p>
      </dsp:txBody>
      <dsp:txXfrm>
        <a:off x="4360133" y="2440883"/>
        <a:ext cx="1535478" cy="198232"/>
      </dsp:txXfrm>
    </dsp:sp>
    <dsp:sp modelId="{7CBE93B6-B261-4026-9112-158B261FAC8B}">
      <dsp:nvSpPr>
        <dsp:cNvPr id="0" name=""/>
        <dsp:cNvSpPr/>
      </dsp:nvSpPr>
      <dsp:spPr>
        <a:xfrm>
          <a:off x="4353966" y="2677678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Jackpot</a:t>
          </a:r>
        </a:p>
      </dsp:txBody>
      <dsp:txXfrm>
        <a:off x="4360133" y="2683845"/>
        <a:ext cx="1535478" cy="198232"/>
      </dsp:txXfrm>
    </dsp:sp>
    <dsp:sp modelId="{4AA5191D-E6B7-42DE-9AC2-8F93CC9EC459}">
      <dsp:nvSpPr>
        <dsp:cNvPr id="0" name=""/>
        <dsp:cNvSpPr/>
      </dsp:nvSpPr>
      <dsp:spPr>
        <a:xfrm>
          <a:off x="4353966" y="2920640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Goodfellas</a:t>
          </a:r>
        </a:p>
      </dsp:txBody>
      <dsp:txXfrm>
        <a:off x="4360133" y="2926807"/>
        <a:ext cx="1535478" cy="198232"/>
      </dsp:txXfrm>
    </dsp:sp>
    <dsp:sp modelId="{F2DDFDFE-82DA-4EAE-BA2F-153FD1D8FD6F}">
      <dsp:nvSpPr>
        <dsp:cNvPr id="0" name=""/>
        <dsp:cNvSpPr/>
      </dsp:nvSpPr>
      <dsp:spPr>
        <a:xfrm>
          <a:off x="4353966" y="3163602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Friend</a:t>
          </a:r>
        </a:p>
      </dsp:txBody>
      <dsp:txXfrm>
        <a:off x="4360133" y="3169769"/>
        <a:ext cx="1535478" cy="198232"/>
      </dsp:txXfrm>
    </dsp:sp>
    <dsp:sp modelId="{EF89CC2D-C75C-4DF6-AFEF-F2D1E9C29230}">
      <dsp:nvSpPr>
        <dsp:cNvPr id="0" name=""/>
        <dsp:cNvSpPr/>
      </dsp:nvSpPr>
      <dsp:spPr>
        <a:xfrm>
          <a:off x="4353966" y="3406564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Dance Fever </a:t>
          </a:r>
        </a:p>
      </dsp:txBody>
      <dsp:txXfrm>
        <a:off x="4360133" y="3412731"/>
        <a:ext cx="1535478" cy="198232"/>
      </dsp:txXfrm>
    </dsp:sp>
    <dsp:sp modelId="{F68D7396-26B9-4534-BCFD-1A1D46E70EC2}">
      <dsp:nvSpPr>
        <dsp:cNvPr id="0" name=""/>
        <dsp:cNvSpPr/>
      </dsp:nvSpPr>
      <dsp:spPr>
        <a:xfrm>
          <a:off x="4353966" y="3649526"/>
          <a:ext cx="1547812" cy="2105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Apache</a:t>
          </a:r>
        </a:p>
      </dsp:txBody>
      <dsp:txXfrm>
        <a:off x="4360133" y="3655693"/>
        <a:ext cx="1535478" cy="1982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57689-23D0-4640-A0FA-2BD188AE1C48}">
      <dsp:nvSpPr>
        <dsp:cNvPr id="0" name=""/>
        <dsp:cNvSpPr/>
      </dsp:nvSpPr>
      <dsp:spPr>
        <a:xfrm>
          <a:off x="1646" y="0"/>
          <a:ext cx="2562324" cy="2875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F5EDD7"/>
              </a:solidFill>
              <a:latin typeface="Calibri"/>
              <a:ea typeface="Calibri"/>
              <a:cs typeface="Calibri"/>
              <a:sym typeface="Calibri"/>
            </a:rPr>
            <a:t>Curiosity</a:t>
          </a:r>
          <a:endParaRPr lang="en-US" sz="3100" b="1" kern="1200" dirty="0"/>
        </a:p>
      </dsp:txBody>
      <dsp:txXfrm>
        <a:off x="1646" y="1150222"/>
        <a:ext cx="2562324" cy="1150222"/>
      </dsp:txXfrm>
    </dsp:sp>
    <dsp:sp modelId="{645CFD87-22D8-4EB7-BD84-178FAC1DF1D7}">
      <dsp:nvSpPr>
        <dsp:cNvPr id="0" name=""/>
        <dsp:cNvSpPr/>
      </dsp:nvSpPr>
      <dsp:spPr>
        <a:xfrm>
          <a:off x="688447" y="56951"/>
          <a:ext cx="1188724" cy="118872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012A7-F0B5-4DE4-8DC3-8A9FA2C20BFC}">
      <dsp:nvSpPr>
        <dsp:cNvPr id="0" name=""/>
        <dsp:cNvSpPr/>
      </dsp:nvSpPr>
      <dsp:spPr>
        <a:xfrm>
          <a:off x="2640841" y="0"/>
          <a:ext cx="2562324" cy="2875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F5EDD7"/>
              </a:solidFill>
              <a:latin typeface="Calibri"/>
              <a:ea typeface="Calibri"/>
              <a:cs typeface="Calibri"/>
              <a:sym typeface="Calibri"/>
            </a:rPr>
            <a:t>Stress Relief</a:t>
          </a:r>
          <a:endParaRPr lang="en-US" sz="3100" b="1" kern="1200" dirty="0"/>
        </a:p>
      </dsp:txBody>
      <dsp:txXfrm>
        <a:off x="2640841" y="1150222"/>
        <a:ext cx="2562324" cy="1150222"/>
      </dsp:txXfrm>
    </dsp:sp>
    <dsp:sp modelId="{705F945F-A1B0-470A-B77D-C02F33078D9C}">
      <dsp:nvSpPr>
        <dsp:cNvPr id="0" name=""/>
        <dsp:cNvSpPr/>
      </dsp:nvSpPr>
      <dsp:spPr>
        <a:xfrm>
          <a:off x="3327641" y="56951"/>
          <a:ext cx="1188724" cy="118872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9BFDE-7E4F-462D-8BBE-0CBD3FC092BE}">
      <dsp:nvSpPr>
        <dsp:cNvPr id="0" name=""/>
        <dsp:cNvSpPr/>
      </dsp:nvSpPr>
      <dsp:spPr>
        <a:xfrm>
          <a:off x="5281683" y="0"/>
          <a:ext cx="2562324" cy="2875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solidFill>
                <a:srgbClr val="F5EDD7"/>
              </a:solidFill>
              <a:latin typeface="Calibri"/>
              <a:ea typeface="Calibri"/>
              <a:cs typeface="Calibri"/>
              <a:sym typeface="Calibri"/>
            </a:rPr>
            <a:t>Dependence</a:t>
          </a:r>
          <a:endParaRPr lang="en-US" sz="3100" b="1" kern="1200" dirty="0"/>
        </a:p>
      </dsp:txBody>
      <dsp:txXfrm>
        <a:off x="5281683" y="1150222"/>
        <a:ext cx="2562324" cy="1150222"/>
      </dsp:txXfrm>
    </dsp:sp>
    <dsp:sp modelId="{7E6E2D2D-4D19-4B43-ADE2-09DAEDF92DDB}">
      <dsp:nvSpPr>
        <dsp:cNvPr id="0" name=""/>
        <dsp:cNvSpPr/>
      </dsp:nvSpPr>
      <dsp:spPr>
        <a:xfrm>
          <a:off x="5966836" y="56951"/>
          <a:ext cx="1188724" cy="118872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EE04D-9570-4819-A817-9F8A3D5DC321}">
      <dsp:nvSpPr>
        <dsp:cNvPr id="0" name=""/>
        <dsp:cNvSpPr/>
      </dsp:nvSpPr>
      <dsp:spPr>
        <a:xfrm>
          <a:off x="313760" y="2300444"/>
          <a:ext cx="7216487" cy="431333"/>
        </a:xfrm>
        <a:prstGeom prst="leftRightArrow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0.3154</cdr:x>
      <cdr:y>0.77469</cdr:y>
    </cdr:from>
    <cdr:to>
      <cdr:x>0.37676</cdr:x>
      <cdr:y>0.85215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53CEFE7-4BD0-45F8-89A3-9A33F68D5433}"/>
            </a:ext>
          </a:extLst>
        </cdr:cNvPr>
        <cdr:cNvSpPr txBox="1"/>
      </cdr:nvSpPr>
      <cdr:spPr>
        <a:xfrm xmlns:a="http://schemas.openxmlformats.org/drawingml/2006/main">
          <a:off x="2328184" y="3161916"/>
          <a:ext cx="452927" cy="3161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84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9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2350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  <p:sp>
        <p:nvSpPr>
          <p:cNvPr id="65" name="Google Shape;65;p1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66" name="Google Shape;66;p1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9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http://pact360.org/page/az-opioids</a:t>
            </a:r>
            <a:endParaRPr/>
          </a:p>
        </p:txBody>
      </p:sp>
      <p:sp>
        <p:nvSpPr>
          <p:cNvPr id="186" name="Google Shape;186;p9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46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829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http://pact360.org/page/az-opioids</a:t>
            </a:r>
            <a:endParaRPr/>
          </a:p>
        </p:txBody>
      </p:sp>
      <p:sp>
        <p:nvSpPr>
          <p:cNvPr id="209" name="Google Shape;209;p11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220" name="Google Shape;220;p12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13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.</a:t>
            </a:r>
            <a:endParaRPr dirty="0"/>
          </a:p>
        </p:txBody>
      </p:sp>
      <p:sp>
        <p:nvSpPr>
          <p:cNvPr id="232" name="Google Shape;232;p13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33" name="Google Shape;233;p13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234" name="Google Shape;234;p13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3838" y="623888"/>
            <a:ext cx="3476626" cy="1955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252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241" name="Google Shape;241;p14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42" name="Google Shape;242;p14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243" name="Google Shape;243;p14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252" name="Google Shape;252;p15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53" name="Google Shape;253;p15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17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7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http://pact360.org/page/az-opioids</a:t>
            </a:r>
            <a:endParaRPr/>
          </a:p>
        </p:txBody>
      </p:sp>
      <p:sp>
        <p:nvSpPr>
          <p:cNvPr id="289" name="Google Shape;289;p17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90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99" name="Google Shape;299;p18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300" name="Google Shape;300;p18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6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5" name="Google Shape;435;p26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436" name="Google Shape;436;p26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437" name="Google Shape;437;p26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8" name="Google Shape;448;p27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49" name="Google Shape;449;p27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450" name="Google Shape;450;p27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2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2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2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http://pact360.org/page/az-opioids</a:t>
            </a:r>
            <a:endParaRPr/>
          </a:p>
        </p:txBody>
      </p:sp>
      <p:sp>
        <p:nvSpPr>
          <p:cNvPr id="368" name="Google Shape;368;p22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23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6" name="Google Shape;396;p23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  <p:sp>
        <p:nvSpPr>
          <p:cNvPr id="397" name="Google Shape;397;p23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398" name="Google Shape;398;p23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9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9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9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http://pact360.org/page/az-opioids</a:t>
            </a:r>
            <a:endParaRPr/>
          </a:p>
        </p:txBody>
      </p:sp>
      <p:sp>
        <p:nvSpPr>
          <p:cNvPr id="334" name="Google Shape;334;p19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r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2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20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344" name="Google Shape;344;p20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345" name="Google Shape;345;p20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6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  <p:sp>
        <p:nvSpPr>
          <p:cNvPr id="273" name="Google Shape;273;p16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274" name="Google Shape;274;p16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21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dirty="0"/>
          </a:p>
        </p:txBody>
      </p:sp>
      <p:sp>
        <p:nvSpPr>
          <p:cNvPr id="354" name="Google Shape;354;p21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355" name="Google Shape;355;p21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356" name="Google Shape;356;p21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FA60F-E6E2-4132-9822-27B8ED3F7F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34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9169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29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29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477" name="Google Shape;477;p29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478" name="Google Shape;478;p29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30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dirty="0">
              <a:solidFill>
                <a:srgbClr val="4141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7" name="Google Shape;497;p30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  <p:sp>
        <p:nvSpPr>
          <p:cNvPr id="498" name="Google Shape;498;p30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499" name="Google Shape;499;p30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3632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3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2" name="Google Shape;542;p33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543" name="Google Shape;543;p33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544" name="Google Shape;544;p33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3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594" name="Google Shape;594;p37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  <p:sp>
        <p:nvSpPr>
          <p:cNvPr id="595" name="Google Shape;595;p37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596" name="Google Shape;596;p37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4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8" name="Google Shape;108;p4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109" name="Google Shape;109;p4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38;p6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4" name="Google Shape;154;p7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5" name="Google Shape;155;p7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156" name="Google Shape;156;p7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857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8:notes"/>
          <p:cNvSpPr txBox="1">
            <a:spLocks noGrp="1"/>
          </p:cNvSpPr>
          <p:nvPr>
            <p:ph type="body" idx="1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8:notes"/>
          <p:cNvSpPr txBox="1">
            <a:spLocks noGrp="1"/>
          </p:cNvSpPr>
          <p:nvPr>
            <p:ph type="sldNum" idx="12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65" name="Google Shape;165;p8:notes"/>
          <p:cNvSpPr txBox="1">
            <a:spLocks noGrp="1"/>
          </p:cNvSpPr>
          <p:nvPr>
            <p:ph type="ftr" idx="11"/>
          </p:nvPr>
        </p:nvSpPr>
        <p:spPr>
          <a:xfrm>
            <a:off x="1" y="9119473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http://pact360.org/page/az-opioids</a:t>
            </a:r>
            <a:endParaRPr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hdr" idx="3"/>
          </p:nvPr>
        </p:nvSpPr>
        <p:spPr>
          <a:xfrm>
            <a:off x="1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00" tIns="48350" rIns="96700" bIns="483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HEROIN + OTHER OPIOIDS IN AZ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0"/>
          <p:cNvSpPr txBox="1">
            <a:spLocks noGrp="1"/>
          </p:cNvSpPr>
          <p:nvPr>
            <p:ph type="title"/>
          </p:nvPr>
        </p:nvSpPr>
        <p:spPr>
          <a:xfrm>
            <a:off x="722313" y="2993232"/>
            <a:ext cx="7772400" cy="102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body" idx="1"/>
          </p:nvPr>
        </p:nvSpPr>
        <p:spPr>
          <a:xfrm>
            <a:off x="722313" y="1657350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C5D7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C5D7"/>
              </a:buClr>
              <a:buSzPts val="1600"/>
              <a:buNone/>
              <a:defRPr sz="1600">
                <a:solidFill>
                  <a:srgbClr val="88C5D7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9pPr>
          </a:lstStyle>
          <a:p>
            <a:endParaRPr/>
          </a:p>
        </p:txBody>
      </p:sp>
      <p:pic>
        <p:nvPicPr>
          <p:cNvPr id="15" name="Google Shape;15;p40" descr="G:\Youth Count\SAC-MATFORCE\SACLA\fentanyl\Adult PPT\SACLA PPT Header 1.jpg"/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8965"/>
          <a:stretch/>
        </p:blipFill>
        <p:spPr>
          <a:xfrm flipH="1">
            <a:off x="-304800" y="2803127"/>
            <a:ext cx="7162800" cy="20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escription Drug Abuse Task Force">
            <a:extLst>
              <a:ext uri="{FF2B5EF4-FFF2-40B4-BE49-F238E27FC236}">
                <a16:creationId xmlns:a16="http://schemas.microsoft.com/office/drawing/2014/main" id="{75785833-C904-48DC-AEF7-148B96A654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10" y="2483983"/>
            <a:ext cx="2141625" cy="92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44AD-6E46-4942-9A83-1A7ADC2D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74237-1727-4995-ABFD-52CF4CE67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1C62D-504E-4651-9FA9-CEAFEACFD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85949-D89E-400D-A0D0-8AFD6CFB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BA50C-ACE1-4963-B9E7-58057923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A5916-8F13-4EB7-BDB5-F1EE90DF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B39BE-C97D-4D4D-B6DB-29B75D76E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8C6EA-D19D-4F5B-B197-AAAF8643A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F3667-41DE-4C8D-9FFD-FA325B65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972EC-041F-4579-B413-F156F21C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309E0-2123-4D93-854F-F06581FCF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3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80A03-582D-4733-894D-BEFB4157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49FF-A64C-45B1-9FAC-9DF45A162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5D463-0789-4318-A6CB-FF5E1842B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60C28-FEB4-404B-B721-164A3E5C1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2E5E2-C5AC-48F7-8E65-35BAB0434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6C45D-35D4-43F4-B415-A924254DB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418CFC-7D88-4D32-AE7B-136DB3D9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F52AE8-8563-4A10-8C99-ED7406D23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7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BD6-A84F-442C-B7B9-DD521FFE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65388-127A-45A7-B01E-F9325F70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38221-5A46-4D5A-AC78-DAA04C1E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E153B-1C04-43AA-B114-BE2C63C4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04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E8472-1515-46DA-A048-69DAF9BB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50CC2-4BA4-48C3-A1F0-7CFF4446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3E132-C6BF-40C6-8C2C-92E03765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1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7C50-8F6D-4B5C-8627-6C2168D2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AC2F9-ACBB-4FA7-91D7-71E27D62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A78B9-EB53-412A-879E-EAEFE51F1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2F50A-F5E4-45E1-97BF-704D72DA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2CB66-5203-4E9E-9EF0-4E3BBFCE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8C3B1-C67F-4C72-9D43-071FF2543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42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F8F08-0C53-4501-B243-EB5210AFC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F3A52-2491-4833-8B01-A424D7CF0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8354A-C236-4F3D-B6AE-285BC470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44124-D913-49F0-895A-55B311667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BCAF6-D3E9-4C39-A1AF-560F37397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611A6-D214-497F-9033-C58601B4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31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ED69-D278-493E-894B-01607D76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74E47-D871-46E5-A2AD-D6B1C4ABF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341E0-7D83-4602-B2F6-D30FA3DE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F9FBD-F3C7-4297-8DAB-B6FA0B5A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5DB18-36C4-4F8B-A18C-D5D576AD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32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8BA2A-FE48-4886-B631-7233D309B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6FD95-B0A7-4588-8D77-2B54FF704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4E57-A41E-46B6-9BD1-D88FE3218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710F7-C4D4-44D9-A013-3DEFF86E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5A593-2094-4958-91F5-803D35314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37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Youth Count\SAC-MATFORCE\SACLA\fentanyl\Adult PPT\SACLA PPT Header 1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" y="4193034"/>
            <a:ext cx="8978900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38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1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20202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body" idx="1"/>
          </p:nvPr>
        </p:nvSpPr>
        <p:spPr>
          <a:xfrm>
            <a:off x="533400" y="1085851"/>
            <a:ext cx="8001000" cy="321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9C5556"/>
              </a:buClr>
              <a:buSzPts val="2400"/>
              <a:buFont typeface="Arial"/>
              <a:buChar char="•"/>
              <a:defRPr sz="2400">
                <a:solidFill>
                  <a:schemeClr val="dk2"/>
                </a:solidFill>
              </a:defRPr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Clr>
                <a:srgbClr val="9C5556"/>
              </a:buClr>
              <a:buSzPts val="1600"/>
              <a:buFont typeface="Arial"/>
              <a:buChar char="•"/>
              <a:defRPr>
                <a:solidFill>
                  <a:schemeClr val="dk2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0A8CF"/>
              </a:buClr>
              <a:buSzPts val="2000"/>
              <a:buFont typeface="Arial"/>
              <a:buChar char="•"/>
              <a:defRPr>
                <a:solidFill>
                  <a:schemeClr val="dk2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00A8CF"/>
              </a:buClr>
              <a:buSzPts val="2000"/>
              <a:buFont typeface="Arial"/>
              <a:buChar char="•"/>
              <a:defRPr>
                <a:solidFill>
                  <a:schemeClr val="dk2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00A8CF"/>
              </a:buClr>
              <a:buSzPts val="2000"/>
              <a:buFont typeface="Arial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41" descr="G:\Youth Count\SAC-MATFORCE\SACLA\fentanyl\Adult PPT\SACLA PPT Header 1.jpg"/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33400" y="839787"/>
            <a:ext cx="8839200" cy="20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Prescription Drug Abuse Task Force">
            <a:extLst>
              <a:ext uri="{FF2B5EF4-FFF2-40B4-BE49-F238E27FC236}">
                <a16:creationId xmlns:a16="http://schemas.microsoft.com/office/drawing/2014/main" id="{88ABC327-85C0-485C-B7A5-1F7DAB473A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46" y="4376056"/>
            <a:ext cx="1767568" cy="7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43652" y="2343149"/>
            <a:ext cx="5143500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2" descr="Prescription Drug Abuse Task Force">
            <a:extLst>
              <a:ext uri="{FF2B5EF4-FFF2-40B4-BE49-F238E27FC236}">
                <a16:creationId xmlns:a16="http://schemas.microsoft.com/office/drawing/2014/main" id="{05780715-83DA-48F6-ADD6-750FB0C53B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97" y="4190319"/>
            <a:ext cx="2217605" cy="9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92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2"/>
            <a:ext cx="8001000" cy="3211045"/>
          </a:xfrm>
        </p:spPr>
        <p:txBody>
          <a:bodyPr/>
          <a:lstStyle>
            <a:lvl1pPr marL="257200" indent="-257200">
              <a:buClr>
                <a:srgbClr val="9C5556"/>
              </a:buClr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557267" indent="-214333">
              <a:buClr>
                <a:srgbClr val="9C5556"/>
              </a:buClr>
              <a:buSzPct val="80000"/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 marL="857333" indent="-171467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200266" indent="-171467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4pPr>
            <a:lvl5pPr marL="1543200" indent="-171467">
              <a:buClr>
                <a:srgbClr val="00A8CF"/>
              </a:buCl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122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9787"/>
            <a:ext cx="8839200" cy="2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scription Drug Abuse Task Force">
            <a:extLst>
              <a:ext uri="{FF2B5EF4-FFF2-40B4-BE49-F238E27FC236}">
                <a16:creationId xmlns:a16="http://schemas.microsoft.com/office/drawing/2014/main" id="{D1991EE1-7D15-43ED-9B53-0D91AAAF58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297" y="4338137"/>
            <a:ext cx="1873703" cy="8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557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34893"/>
            <a:ext cx="7772400" cy="1021557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09750"/>
            <a:ext cx="7772400" cy="1125140"/>
          </a:xfrm>
        </p:spPr>
        <p:txBody>
          <a:bodyPr anchor="b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93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7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5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4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43652" y="2343149"/>
            <a:ext cx="5143500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scription Drug Abuse Task Force">
            <a:extLst>
              <a:ext uri="{FF2B5EF4-FFF2-40B4-BE49-F238E27FC236}">
                <a16:creationId xmlns:a16="http://schemas.microsoft.com/office/drawing/2014/main" id="{C3E6F146-9E35-4353-9BB4-FF4628226E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97" y="4190319"/>
            <a:ext cx="2217605" cy="9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54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34893"/>
            <a:ext cx="7772400" cy="1021557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809750"/>
            <a:ext cx="7772400" cy="1125140"/>
          </a:xfrm>
        </p:spPr>
        <p:txBody>
          <a:bodyPr anchor="b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93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7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5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4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43652" y="2343149"/>
            <a:ext cx="5143500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38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93233"/>
            <a:ext cx="7772400" cy="1021557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57350"/>
            <a:ext cx="7772400" cy="1125140"/>
          </a:xfrm>
        </p:spPr>
        <p:txBody>
          <a:bodyPr anchor="b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93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7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5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4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2" y="2803127"/>
            <a:ext cx="8839200" cy="2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scription Drug Abuse Task Force">
            <a:extLst>
              <a:ext uri="{FF2B5EF4-FFF2-40B4-BE49-F238E27FC236}">
                <a16:creationId xmlns:a16="http://schemas.microsoft.com/office/drawing/2014/main" id="{0FB49A7F-CF9E-41A9-8F0E-5FB0D38F7F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95" y="4190319"/>
            <a:ext cx="2217605" cy="9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97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93233"/>
            <a:ext cx="7772400" cy="1021557"/>
          </a:xfrm>
        </p:spPr>
        <p:txBody>
          <a:bodyPr anchor="t"/>
          <a:lstStyle>
            <a:lvl1pPr algn="l">
              <a:defRPr lang="en-US" b="1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57350"/>
            <a:ext cx="7772400" cy="1125140"/>
          </a:xfrm>
        </p:spPr>
        <p:txBody>
          <a:bodyPr anchor="b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93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7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6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5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4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2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/>
          <a:stretch/>
        </p:blipFill>
        <p:spPr bwMode="auto">
          <a:xfrm flipH="1">
            <a:off x="-304800" y="2803127"/>
            <a:ext cx="7162800" cy="20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scription Drug Abuse Task Force">
            <a:extLst>
              <a:ext uri="{FF2B5EF4-FFF2-40B4-BE49-F238E27FC236}">
                <a16:creationId xmlns:a16="http://schemas.microsoft.com/office/drawing/2014/main" id="{B7516332-6183-4F1E-AA8F-3C08253728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18" y="2475819"/>
            <a:ext cx="2217605" cy="9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46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buClr>
                <a:srgbClr val="18B0C5"/>
              </a:buClr>
              <a:defRPr sz="2100">
                <a:solidFill>
                  <a:schemeClr val="tx2"/>
                </a:solidFill>
              </a:defRPr>
            </a:lvl1pPr>
            <a:lvl2pPr>
              <a:buClr>
                <a:srgbClr val="18B0C5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rgbClr val="18B0C5"/>
              </a:buClr>
              <a:defRPr sz="1500">
                <a:solidFill>
                  <a:schemeClr val="tx2"/>
                </a:solidFill>
              </a:defRPr>
            </a:lvl3pPr>
            <a:lvl4pPr>
              <a:buClr>
                <a:srgbClr val="18B0C5"/>
              </a:buClr>
              <a:defRPr sz="1350">
                <a:solidFill>
                  <a:schemeClr val="tx2"/>
                </a:solidFill>
              </a:defRPr>
            </a:lvl4pPr>
            <a:lvl5pPr>
              <a:buClr>
                <a:srgbClr val="18B0C5"/>
              </a:buClr>
              <a:defRPr sz="1350">
                <a:solidFill>
                  <a:schemeClr val="tx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500">
                <a:solidFill>
                  <a:schemeClr val="tx2"/>
                </a:solidFill>
              </a:defRPr>
            </a:lvl3pPr>
            <a:lvl4pPr>
              <a:defRPr sz="1350">
                <a:solidFill>
                  <a:schemeClr val="tx2"/>
                </a:solidFill>
              </a:defRPr>
            </a:lvl4pPr>
            <a:lvl5pPr>
              <a:defRPr sz="1350">
                <a:solidFill>
                  <a:schemeClr val="tx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50000"/>
          <a:stretch/>
        </p:blipFill>
        <p:spPr bwMode="auto">
          <a:xfrm>
            <a:off x="5562601" y="4705350"/>
            <a:ext cx="3906691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50000"/>
          <a:stretch/>
        </p:blipFill>
        <p:spPr bwMode="auto">
          <a:xfrm flipH="1">
            <a:off x="-304800" y="4705350"/>
            <a:ext cx="3906691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scription Drug Abuse Task Force">
            <a:extLst>
              <a:ext uri="{FF2B5EF4-FFF2-40B4-BE49-F238E27FC236}">
                <a16:creationId xmlns:a16="http://schemas.microsoft.com/office/drawing/2014/main" id="{B093E467-D3C8-4CEF-9E7A-101A0668AB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383" y="4555670"/>
            <a:ext cx="1988003" cy="5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399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8B0C5"/>
          </a:solidFill>
        </p:spPr>
        <p:txBody>
          <a:bodyPr/>
          <a:lstStyle>
            <a:lvl1pPr algn="ctr">
              <a:defRPr>
                <a:solidFill>
                  <a:srgbClr val="F5ED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buClr>
                <a:srgbClr val="9C5556"/>
              </a:buClr>
              <a:defRPr sz="2100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1500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135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1350">
                <a:solidFill>
                  <a:schemeClr val="tx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buClr>
                <a:srgbClr val="9C5556"/>
              </a:buClr>
              <a:defRPr sz="2100">
                <a:solidFill>
                  <a:schemeClr val="tx2"/>
                </a:solidFill>
              </a:defRPr>
            </a:lvl1pPr>
            <a:lvl2pPr>
              <a:buClr>
                <a:srgbClr val="9C5556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rgbClr val="9C5556"/>
              </a:buClr>
              <a:defRPr sz="1500">
                <a:solidFill>
                  <a:schemeClr val="tx2"/>
                </a:solidFill>
              </a:defRPr>
            </a:lvl3pPr>
            <a:lvl4pPr>
              <a:buClr>
                <a:srgbClr val="9C5556"/>
              </a:buClr>
              <a:defRPr sz="1350">
                <a:solidFill>
                  <a:schemeClr val="tx2"/>
                </a:solidFill>
              </a:defRPr>
            </a:lvl4pPr>
            <a:lvl5pPr>
              <a:buClr>
                <a:srgbClr val="9C5556"/>
              </a:buClr>
              <a:defRPr sz="1350">
                <a:solidFill>
                  <a:schemeClr val="tx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>
            <a:off x="-304803" y="4645158"/>
            <a:ext cx="390669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Youth Count\SAC-MATFORCE\SACLA\fentanyl\Adult PPT\SACLA PPT Header 1.jpg"/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6" t="-3033" b="-2"/>
          <a:stretch/>
        </p:blipFill>
        <p:spPr bwMode="auto">
          <a:xfrm rot="10800000" flipH="1">
            <a:off x="5542110" y="4645158"/>
            <a:ext cx="390669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scription Drug Abuse Task Force">
            <a:extLst>
              <a:ext uri="{FF2B5EF4-FFF2-40B4-BE49-F238E27FC236}">
                <a16:creationId xmlns:a16="http://schemas.microsoft.com/office/drawing/2014/main" id="{77BDA34C-5C19-4EA2-96DE-69574E9289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62" y="4563836"/>
            <a:ext cx="1890031" cy="5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540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Youth Count\SAC-MATFORCE\SACLA\fentanyl\Adult PPT\SACLA PPT Header 1.jpg">
            <a:extLst>
              <a:ext uri="{FF2B5EF4-FFF2-40B4-BE49-F238E27FC236}">
                <a16:creationId xmlns:a16="http://schemas.microsoft.com/office/drawing/2014/main" id="{8859CCDB-BF93-4A28-BA05-795DA24C05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686301"/>
            <a:ext cx="7473950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scription Drug Abuse Task Force">
            <a:extLst>
              <a:ext uri="{FF2B5EF4-FFF2-40B4-BE49-F238E27FC236}">
                <a16:creationId xmlns:a16="http://schemas.microsoft.com/office/drawing/2014/main" id="{9557C18C-B4EB-4886-9FD7-7EFC1054C6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63836"/>
            <a:ext cx="1670050" cy="57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37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50" name="Picture 2" descr="\\readyshare\USB_Storage\Youth Count\SAC-MATFORCE\Heroin-Opioids\Fentanyl Campaign 2020\fentanyl-A killer among us ppt titles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21513" r="5695" b="66365"/>
          <a:stretch/>
        </p:blipFill>
        <p:spPr bwMode="auto">
          <a:xfrm>
            <a:off x="76200" y="4552950"/>
            <a:ext cx="8054015" cy="5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7543801" y="4656952"/>
            <a:ext cx="1600200" cy="230832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spc="225" dirty="0">
                <a:solidFill>
                  <a:schemeClr val="bg1"/>
                </a:solidFill>
              </a:rPr>
              <a:t>9 TEENS</a:t>
            </a:r>
          </a:p>
        </p:txBody>
      </p:sp>
    </p:spTree>
    <p:extLst>
      <p:ext uri="{BB962C8B-B14F-4D97-AF65-F5344CB8AC3E}">
        <p14:creationId xmlns:p14="http://schemas.microsoft.com/office/powerpoint/2010/main" val="331075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2" descr="G:\Youth Count\SAC-MATFORCE\SACLA\fentanyl\Adult PPT\SACLA PPT Header 1.jpg"/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-5400000">
            <a:off x="6343652" y="2343149"/>
            <a:ext cx="5143500" cy="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2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20202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74" name="Picture 2" descr="Prescription Drug Abuse Task Force">
            <a:extLst>
              <a:ext uri="{FF2B5EF4-FFF2-40B4-BE49-F238E27FC236}">
                <a16:creationId xmlns:a16="http://schemas.microsoft.com/office/drawing/2014/main" id="{00D4D19F-679E-486C-98BA-3776A5BA84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90" y="4116842"/>
            <a:ext cx="2388551" cy="102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3BD2-7BDC-40A3-961D-335818A7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D96629-8F22-41BE-BEE9-D190EF832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D8801-0712-452F-AD16-D6F1D34A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23979-93F1-4945-B01F-1A9215320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B6EB9-5AF7-4B10-902C-650017AC3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4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7613-BD7B-42AA-9DBC-D2EAF7EF4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4877A-274F-46F2-9D53-3EE27FAD3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CE08C-EA1D-4232-9C78-502EA743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D5D8F-3D5B-4E31-8A09-CAC205E0B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80540-4EB6-4FD1-BFAA-223E7B72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3B67-52A4-4978-8F20-84507635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4CAEF-FE38-47FB-A58E-6909D842E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6DE02-FA47-480B-A127-D1549F78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754A7-853A-4CC1-9F02-88E509F21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7B6B2-8375-41E8-AF01-747002BA2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19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0EE0E-4B9A-4946-8559-CF9BDB93E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DCEE8-B642-4B5B-9EEB-14FD7ED9B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579E-4F7C-4AED-82B2-73022BAED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BA86E-11F5-4674-800F-3CEFF8F4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0A3E-0962-4107-8C3E-5D12451E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15584-1674-4A6F-8F65-ED3A3DD1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61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CB0C2-7E5A-4247-9ACC-50D5E0ED0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27F4C-428E-42D6-B3CC-71D572C30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48C01-3A16-4187-B02C-59148622D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3061F-42DF-4C7E-96F7-0BBC328BE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E389A-B000-48C5-88B9-B7F06B77F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B0CEF0-9A3A-4552-B261-4418FA6A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A0FB00-2CEC-4BEF-A531-1F16081C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453BF-A4D2-42C8-B973-B04A661A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69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3813-AD6B-4346-90C8-ECBC8ABAC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E7C14-1E0D-4F9A-BCC1-9092F976C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0A2EB-035F-4A74-8E09-6893C373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F4A1F-39D0-4CEE-AF02-54E8E8E3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04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C0E0D-474D-42A2-BF7F-1ED931C0C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4B5F1-B4D0-44FA-B190-8A717F65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B0057-BE69-4A28-829F-812B14CF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917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154E4-1730-41A7-9EFD-A4C1B7C5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18548-E225-4035-B92F-16CF1FE04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DE712-4F68-49F8-9848-3A26CB14D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089A2-E71B-45A0-866C-0B418B6E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0B52F-699F-44D2-9E23-716F0DE8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884D4-2701-4992-8F94-1A0ACB87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27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7694-F92F-469C-A130-62F8EDA7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B07F4-D718-4E36-B4FE-1532E77D2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BC5C3-F0AB-4105-9059-81F9D4E2E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217B1-3329-4CA6-A4DA-435521EA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77FAF-1949-480E-AE77-794AA25DC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6849C-4DCC-4435-9AF4-2C515A82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5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DF32-8275-4D89-AA7F-83C6CEDA4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D1293-828D-4C4A-8796-166867595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A73-0C4A-408D-B81E-A44DA1DF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CEA28-7EDE-4E1C-81A4-F82F4C5C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A89B2-D506-4AF6-A1DD-9E6C93FE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5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AE56AA-E2D0-47C2-B800-C8E41DD04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2978B-0913-461D-B010-3CE360B4C5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2B534-9243-4CBE-993F-B2E97FD6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111B7-7147-4758-804B-5F5C1A6C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07C55-D7AE-4E2D-86EE-17E098478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2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6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solidFill>
            <a:srgbClr val="18B0C5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5EDD7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C5556"/>
              </a:buClr>
              <a:buSzPts val="2800"/>
              <a:buChar char="•"/>
              <a:defRPr sz="2800">
                <a:solidFill>
                  <a:schemeClr val="dk2"/>
                </a:solidFill>
              </a:defRPr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Clr>
                <a:srgbClr val="9C5556"/>
              </a:buClr>
              <a:buSzPts val="1920"/>
              <a:buChar char="•"/>
              <a:defRPr sz="2400">
                <a:solidFill>
                  <a:schemeClr val="dk2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9C5556"/>
              </a:buClr>
              <a:buSzPts val="2000"/>
              <a:buChar char="•"/>
              <a:defRPr sz="2000">
                <a:solidFill>
                  <a:schemeClr val="dk2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9C5556"/>
              </a:buClr>
              <a:buSzPts val="1800"/>
              <a:buChar char="–"/>
              <a:defRPr sz="1800">
                <a:solidFill>
                  <a:schemeClr val="dk2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9C5556"/>
              </a:buClr>
              <a:buSzPts val="1800"/>
              <a:buChar char="»"/>
              <a:defRPr sz="1800">
                <a:solidFill>
                  <a:schemeClr val="dk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9C5556"/>
              </a:buClr>
              <a:buSzPts val="2800"/>
              <a:buChar char="•"/>
              <a:defRPr sz="2800">
                <a:solidFill>
                  <a:schemeClr val="dk2"/>
                </a:solidFill>
              </a:defRPr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Clr>
                <a:srgbClr val="9C5556"/>
              </a:buClr>
              <a:buSzPts val="1920"/>
              <a:buChar char="•"/>
              <a:defRPr sz="2400">
                <a:solidFill>
                  <a:schemeClr val="dk2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9C5556"/>
              </a:buClr>
              <a:buSzPts val="2000"/>
              <a:buChar char="•"/>
              <a:defRPr sz="2000">
                <a:solidFill>
                  <a:schemeClr val="dk2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9C5556"/>
              </a:buClr>
              <a:buSzPts val="1800"/>
              <a:buChar char="–"/>
              <a:defRPr sz="1800">
                <a:solidFill>
                  <a:schemeClr val="dk2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9C5556"/>
              </a:buClr>
              <a:buSzPts val="1800"/>
              <a:buChar char="»"/>
              <a:defRPr sz="1800">
                <a:solidFill>
                  <a:schemeClr val="dk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 dirty="0"/>
          </a:p>
        </p:txBody>
      </p:sp>
      <p:pic>
        <p:nvPicPr>
          <p:cNvPr id="42" name="Google Shape;42;p46" descr="G:\Youth Count\SAC-MATFORCE\SACLA\fentanyl\Adult PPT\SACLA PPT Header 1.jpg"/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046" t="-3033" b="-1"/>
          <a:stretch/>
        </p:blipFill>
        <p:spPr>
          <a:xfrm rot="10800000">
            <a:off x="-304804" y="4645157"/>
            <a:ext cx="4076703" cy="29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6" descr="G:\Youth Count\SAC-MATFORCE\SACLA\fentanyl\Adult PPT\SACLA PPT Header 1.jpg"/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4046" t="-3033" b="-1"/>
          <a:stretch/>
        </p:blipFill>
        <p:spPr>
          <a:xfrm rot="10800000" flipH="1">
            <a:off x="5404757" y="4645157"/>
            <a:ext cx="4044043" cy="26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Prescription Drug Abuse Task Force">
            <a:extLst>
              <a:ext uri="{FF2B5EF4-FFF2-40B4-BE49-F238E27FC236}">
                <a16:creationId xmlns:a16="http://schemas.microsoft.com/office/drawing/2014/main" id="{DFE86F9E-8B07-4920-8AC6-65F24B35E6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79" y="4503069"/>
            <a:ext cx="1738992" cy="6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 txBox="1">
            <a:spLocks noGrp="1"/>
          </p:cNvSpPr>
          <p:nvPr>
            <p:ph type="title"/>
          </p:nvPr>
        </p:nvSpPr>
        <p:spPr>
          <a:xfrm>
            <a:off x="722313" y="2993232"/>
            <a:ext cx="7772400" cy="102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body" idx="1"/>
          </p:nvPr>
        </p:nvSpPr>
        <p:spPr>
          <a:xfrm>
            <a:off x="722313" y="1657350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C5D7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C5D7"/>
              </a:buClr>
              <a:buSzPts val="1600"/>
              <a:buNone/>
              <a:defRPr sz="1600">
                <a:solidFill>
                  <a:srgbClr val="88C5D7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C5D7"/>
              </a:buClr>
              <a:buSzPts val="1400"/>
              <a:buNone/>
              <a:defRPr sz="1400">
                <a:solidFill>
                  <a:srgbClr val="88C5D7"/>
                </a:solidFill>
              </a:defRPr>
            </a:lvl9pPr>
          </a:lstStyle>
          <a:p>
            <a:endParaRPr/>
          </a:p>
        </p:txBody>
      </p:sp>
      <p:pic>
        <p:nvPicPr>
          <p:cNvPr id="53" name="Google Shape;53;p48" descr="G:\Youth Count\SAC-MATFORCE\SACLA\fentanyl\Adult PPT\SACLA PPT Header 1.jpg"/>
          <p:cNvPicPr preferRelativeResize="0"/>
          <p:nvPr/>
        </p:nvPicPr>
        <p:blipFill rotWithShape="1"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09492" y="2803127"/>
            <a:ext cx="8839200" cy="20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rescription Drug Abuse Task Force">
            <a:extLst>
              <a:ext uri="{FF2B5EF4-FFF2-40B4-BE49-F238E27FC236}">
                <a16:creationId xmlns:a16="http://schemas.microsoft.com/office/drawing/2014/main" id="{C0C19ED1-9757-4A61-BDFD-6043B632CF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395" y="4190319"/>
            <a:ext cx="2217605" cy="9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00377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49" descr="\\readyshare\USB_Storage\Youth Count\SAC-MATFORCE\Heroin-Opioids\Fentanyl Campaign 2020\fentanyl-A killer among us ppt titles.jpg"/>
          <p:cNvPicPr preferRelativeResize="0"/>
          <p:nvPr/>
        </p:nvPicPr>
        <p:blipFill rotWithShape="1">
          <a:blip r:embed="rId2">
            <a:alphaModFix/>
          </a:blip>
          <a:srcRect l="6811" t="21513" r="5694" b="66365"/>
          <a:stretch/>
        </p:blipFill>
        <p:spPr>
          <a:xfrm>
            <a:off x="76199" y="4552950"/>
            <a:ext cx="8054015" cy="59414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9"/>
          <p:cNvSpPr txBox="1"/>
          <p:nvPr/>
        </p:nvSpPr>
        <p:spPr>
          <a:xfrm>
            <a:off x="7543800" y="4656951"/>
            <a:ext cx="1600200" cy="276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TEENS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C1D5-5CC9-4BAB-9E58-373BE92FA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A984AE-655F-4295-968C-48F614216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1F88E-E99A-41F5-AE4F-105C01FF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D934-0070-4F53-A08F-FA38ACDE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BD13A-9156-4860-B202-2AF14537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69BA-36B2-4DA4-9853-4D49C647B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97472-AF17-42B8-BF28-0BBBEEB64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6B332-F817-4D47-9C2D-39895A49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9B56F-554D-4E1D-A681-637E860A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A2EC4-AB39-40D4-B138-52C46132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3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69BB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69BB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69BB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569BB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533400" y="1085851"/>
            <a:ext cx="8001000" cy="329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D4D4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rgbClr val="4D4D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7" r:id="rId6"/>
    <p:sldLayoutId id="214748365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B5B8A-F6CF-41CE-9633-A2C3F9B4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6E18A-96FC-44F2-A147-3B908A798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79476-91C1-4F57-93D6-6E559294F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3297-FBBF-4119-8C7E-E9ACF46C916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1F84D-DAC5-45AA-9E6C-BD1187786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366A3-C8EC-4008-9E78-F8668EB43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9BBF4-A073-4D12-BC30-E41EA5991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5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Arial Font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1085852"/>
            <a:ext cx="8001000" cy="329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Arial Font</a:t>
            </a:r>
          </a:p>
          <a:p>
            <a:pPr lvl="1"/>
            <a:r>
              <a:rPr lang="en-US" dirty="0"/>
              <a:t>Arial Font</a:t>
            </a:r>
          </a:p>
        </p:txBody>
      </p:sp>
    </p:spTree>
    <p:extLst>
      <p:ext uri="{BB962C8B-B14F-4D97-AF65-F5344CB8AC3E}">
        <p14:creationId xmlns:p14="http://schemas.microsoft.com/office/powerpoint/2010/main" val="314260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95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569BBE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569BBE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569BBE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569BBE"/>
          </a:solidFill>
          <a:latin typeface="Arial" charset="0"/>
          <a:cs typeface="Arial" charset="0"/>
        </a:defRPr>
      </a:lvl5pPr>
      <a:lvl6pPr marL="342933" algn="ctr" rtl="0" eaLnBrk="1" fontAlgn="base" hangingPunct="1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6pPr>
      <a:lvl7pPr marL="685867" algn="ctr" rtl="0" eaLnBrk="1" fontAlgn="base" hangingPunct="1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7pPr>
      <a:lvl8pPr marL="1028800" algn="ctr" rtl="0" eaLnBrk="1" fontAlgn="base" hangingPunct="1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8pPr>
      <a:lvl9pPr marL="1371733" algn="ctr" rtl="0" eaLnBrk="1" fontAlgn="base" hangingPunct="1">
        <a:spcBef>
          <a:spcPct val="0"/>
        </a:spcBef>
        <a:spcAft>
          <a:spcPct val="0"/>
        </a:spcAft>
        <a:defRPr sz="3301">
          <a:solidFill>
            <a:schemeClr val="tx1"/>
          </a:solidFill>
          <a:latin typeface="Calibri" pitchFamily="34" charset="0"/>
        </a:defRPr>
      </a:lvl9pPr>
    </p:titleStyle>
    <p:bodyStyle>
      <a:lvl1pPr marL="257200" indent="-2572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rgbClr val="4D4D4F"/>
          </a:solidFill>
          <a:latin typeface="Arial" pitchFamily="34" charset="0"/>
          <a:ea typeface="+mn-ea"/>
          <a:cs typeface="Arial" pitchFamily="34" charset="0"/>
        </a:defRPr>
      </a:lvl1pPr>
      <a:lvl2pPr marL="557267" indent="-21433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Arial" pitchFamily="34" charset="0"/>
        <a:buChar char="•"/>
        <a:defRPr sz="1500" kern="1200">
          <a:solidFill>
            <a:srgbClr val="4D4D4F"/>
          </a:solidFill>
          <a:latin typeface="Arial" pitchFamily="34" charset="0"/>
          <a:ea typeface="+mn-ea"/>
          <a:cs typeface="Arial" pitchFamily="34" charset="0"/>
        </a:defRPr>
      </a:lvl2pPr>
      <a:lvl3pPr marL="857333" indent="-17146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3pPr>
      <a:lvl4pPr marL="1200266" indent="-17146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4pPr>
      <a:lvl5pPr marL="1543200" indent="-17146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5pPr>
      <a:lvl6pPr marL="1886133" indent="-171467" algn="l" defTabSz="6858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67" indent="-171467" algn="l" defTabSz="6858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00" indent="-171467" algn="l" defTabSz="6858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934" indent="-171467" algn="l" defTabSz="6858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33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3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00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534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467" algn="l" defTabSz="68586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23A78-9707-4E45-BC09-A4BAE4DA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ABDE6-CF1C-4D7C-B2BB-A549C95E0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C88BB-0F46-401E-8481-9D8E3E004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D0D63-4981-4171-BB89-8988C7740784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511B2-F9F3-4B80-BDF1-98542E81B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EADDD-98A5-4481-804C-43B5F4F20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534D3-4B7F-4FE0-9F00-1FBECDDFF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3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liusa.org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cid:2__=4EBB0A69DFA3EE788f9e8a93df9@unvienna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>
            <a:spLocks noGrp="1"/>
          </p:cNvSpPr>
          <p:nvPr>
            <p:ph type="title"/>
          </p:nvPr>
        </p:nvSpPr>
        <p:spPr>
          <a:xfrm>
            <a:off x="-1" y="2113632"/>
            <a:ext cx="6929611" cy="64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Rise of Fentanyl in San Diego</a:t>
            </a:r>
            <a:endParaRPr dirty="0"/>
          </a:p>
        </p:txBody>
      </p:sp>
      <p:sp>
        <p:nvSpPr>
          <p:cNvPr id="69" name="Google Shape;69;p1"/>
          <p:cNvSpPr txBox="1">
            <a:spLocks noGrp="1"/>
          </p:cNvSpPr>
          <p:nvPr>
            <p:ph type="body" idx="1"/>
          </p:nvPr>
        </p:nvSpPr>
        <p:spPr>
          <a:xfrm>
            <a:off x="722313" y="2952750"/>
            <a:ext cx="613568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From Understanding to Action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-12166" y="4324350"/>
            <a:ext cx="6031966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The Rise of Fentanyl in San Diego</a:t>
            </a:r>
            <a:endParaRPr dirty="0"/>
          </a:p>
        </p:txBody>
      </p:sp>
      <p:grpSp>
        <p:nvGrpSpPr>
          <p:cNvPr id="189" name="Google Shape;189;p9"/>
          <p:cNvGrpSpPr/>
          <p:nvPr/>
        </p:nvGrpSpPr>
        <p:grpSpPr>
          <a:xfrm>
            <a:off x="877052" y="1177631"/>
            <a:ext cx="6916923" cy="2017059"/>
            <a:chOff x="436377" y="1563221"/>
            <a:chExt cx="6916923" cy="2017059"/>
          </a:xfrm>
        </p:grpSpPr>
        <p:sp>
          <p:nvSpPr>
            <p:cNvPr id="190" name="Google Shape;190;p9"/>
            <p:cNvSpPr txBox="1"/>
            <p:nvPr/>
          </p:nvSpPr>
          <p:spPr>
            <a:xfrm>
              <a:off x="1790700" y="1633032"/>
              <a:ext cx="5562600" cy="1877437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rgbClr val="2020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How Big is the Problem?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436377" y="1563221"/>
              <a:ext cx="2175245" cy="2017059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7486CD-CF8A-4A92-914A-9E5324A43C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436061"/>
              </p:ext>
            </p:extLst>
          </p:nvPr>
        </p:nvGraphicFramePr>
        <p:xfrm>
          <a:off x="1047404" y="299259"/>
          <a:ext cx="7381701" cy="408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476170-6F3E-4490-8535-78C7731C20CB}"/>
              </a:ext>
            </a:extLst>
          </p:cNvPr>
          <p:cNvSpPr txBox="1"/>
          <p:nvPr/>
        </p:nvSpPr>
        <p:spPr bwMode="auto">
          <a:xfrm>
            <a:off x="3322142" y="837294"/>
            <a:ext cx="2499715" cy="238858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7" tIns="34294" rIns="68587" bIns="34294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685867" fontAlgn="base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en-US" sz="2400" b="1" kern="1200" dirty="0">
                <a:solidFill>
                  <a:srgbClr val="4040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rPr>
              <a:t>Fentanyl is </a:t>
            </a:r>
            <a:r>
              <a:rPr lang="en-US" sz="4050" b="1" kern="1200" dirty="0">
                <a:solidFill>
                  <a:srgbClr val="4040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rPr>
              <a:t>the #1</a:t>
            </a:r>
            <a:r>
              <a:rPr lang="en-US" sz="2400" b="1" kern="1200" dirty="0">
                <a:solidFill>
                  <a:srgbClr val="4040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sz="2100" b="1" kern="1200" dirty="0">
                <a:solidFill>
                  <a:srgbClr val="4040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rPr>
              <a:t>substance found </a:t>
            </a:r>
            <a:endParaRPr lang="en-US" sz="2400" b="1" kern="1200" dirty="0">
              <a:solidFill>
                <a:srgbClr val="404040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 algn="ctr" defTabSz="685867" fontAlgn="base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solidFill>
                  <a:srgbClr val="404040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itchFamily="34" charset="0"/>
              </a:rPr>
              <a:t>in overdoses.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8A4E8-EB7A-4F57-A13C-50604898F9E0}"/>
              </a:ext>
            </a:extLst>
          </p:cNvPr>
          <p:cNvSpPr txBox="1"/>
          <p:nvPr/>
        </p:nvSpPr>
        <p:spPr>
          <a:xfrm>
            <a:off x="4738254" y="3469593"/>
            <a:ext cx="397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D1F985-F15B-4C73-B5CB-AA37DFF00B08}"/>
              </a:ext>
            </a:extLst>
          </p:cNvPr>
          <p:cNvSpPr txBox="1"/>
          <p:nvPr/>
        </p:nvSpPr>
        <p:spPr>
          <a:xfrm>
            <a:off x="6026923" y="3078946"/>
            <a:ext cx="493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151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43FB9-0856-4738-902C-EEF6D57BC63A}"/>
              </a:ext>
            </a:extLst>
          </p:cNvPr>
          <p:cNvSpPr txBox="1"/>
          <p:nvPr/>
        </p:nvSpPr>
        <p:spPr>
          <a:xfrm>
            <a:off x="7368612" y="1341626"/>
            <a:ext cx="493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462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BB58E-7AE1-4532-A563-E49C76BF80B2}"/>
              </a:ext>
            </a:extLst>
          </p:cNvPr>
          <p:cNvSpPr txBox="1"/>
          <p:nvPr/>
        </p:nvSpPr>
        <p:spPr>
          <a:xfrm>
            <a:off x="2044582" y="3724983"/>
            <a:ext cx="3824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006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E4F7-6D58-48B2-BE04-3BB7791A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11" y="0"/>
            <a:ext cx="8001000" cy="857250"/>
          </a:xfrm>
        </p:spPr>
        <p:txBody>
          <a:bodyPr/>
          <a:lstStyle/>
          <a:p>
            <a:pPr algn="ctr"/>
            <a:r>
              <a:rPr lang="en-US" sz="2400" dirty="0"/>
              <a:t>San Diego County Adult Arrestees </a:t>
            </a:r>
            <a:br>
              <a:rPr lang="en-US" sz="2400" dirty="0"/>
            </a:br>
            <a:r>
              <a:rPr lang="en-US" sz="2400" dirty="0"/>
              <a:t>Self-Report Naloxone Administration, 2020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DB0FAE-933D-4092-8402-240447446BFB}"/>
              </a:ext>
            </a:extLst>
          </p:cNvPr>
          <p:cNvGrpSpPr/>
          <p:nvPr/>
        </p:nvGrpSpPr>
        <p:grpSpPr>
          <a:xfrm>
            <a:off x="806335" y="1479665"/>
            <a:ext cx="7215447" cy="2643447"/>
            <a:chOff x="798022" y="1413164"/>
            <a:chExt cx="7215447" cy="26434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01B5AE-E023-4DEA-8B1C-213FFD34CA27}"/>
                </a:ext>
              </a:extLst>
            </p:cNvPr>
            <p:cNvSpPr/>
            <p:nvPr/>
          </p:nvSpPr>
          <p:spPr>
            <a:xfrm>
              <a:off x="798022" y="1413164"/>
              <a:ext cx="3624349" cy="264344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2"/>
                  </a:solidFill>
                </a:rPr>
                <a:t>45%</a:t>
              </a:r>
              <a:r>
                <a:rPr lang="en-US" sz="2400" dirty="0">
                  <a:solidFill>
                    <a:schemeClr val="tx2"/>
                  </a:solidFill>
                </a:rPr>
                <a:t> of those that overdosed reported they had been administered naloxone.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28B880C-43B2-427C-94D1-59A531745773}"/>
                </a:ext>
              </a:extLst>
            </p:cNvPr>
            <p:cNvSpPr/>
            <p:nvPr/>
          </p:nvSpPr>
          <p:spPr>
            <a:xfrm>
              <a:off x="4572000" y="1414969"/>
              <a:ext cx="3441469" cy="82296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chemeClr val="tx2"/>
                  </a:solidFill>
                </a:rPr>
                <a:t>58% </a:t>
              </a:r>
              <a:r>
                <a:rPr lang="en-US" sz="2400" dirty="0">
                  <a:solidFill>
                    <a:schemeClr val="tx2"/>
                  </a:solidFill>
                </a:rPr>
                <a:t>1 time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83A748-4AF4-4A9E-9852-BD94B7B1C4D4}"/>
                </a:ext>
              </a:extLst>
            </p:cNvPr>
            <p:cNvSpPr/>
            <p:nvPr/>
          </p:nvSpPr>
          <p:spPr>
            <a:xfrm>
              <a:off x="4572000" y="2323407"/>
              <a:ext cx="3441469" cy="82296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chemeClr val="tx2"/>
                  </a:solidFill>
                </a:rPr>
                <a:t>12% </a:t>
              </a:r>
              <a:r>
                <a:rPr lang="en-US" sz="2400" dirty="0">
                  <a:solidFill>
                    <a:schemeClr val="tx2"/>
                  </a:solidFill>
                </a:rPr>
                <a:t>2 times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D88D7B-2CE6-4827-B515-0CE9646A4BAD}"/>
                </a:ext>
              </a:extLst>
            </p:cNvPr>
            <p:cNvSpPr/>
            <p:nvPr/>
          </p:nvSpPr>
          <p:spPr>
            <a:xfrm>
              <a:off x="4572000" y="3233651"/>
              <a:ext cx="3441469" cy="82296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chemeClr val="tx2"/>
                  </a:solidFill>
                </a:rPr>
                <a:t>31% </a:t>
              </a:r>
              <a:r>
                <a:rPr lang="en-US" sz="2400" dirty="0">
                  <a:solidFill>
                    <a:schemeClr val="tx2"/>
                  </a:solidFill>
                </a:rPr>
                <a:t>3 times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DC62D4-562A-49E6-97E7-6DC4E6DE25F0}"/>
              </a:ext>
            </a:extLst>
          </p:cNvPr>
          <p:cNvSpPr txBox="1"/>
          <p:nvPr/>
        </p:nvSpPr>
        <p:spPr>
          <a:xfrm>
            <a:off x="4513811" y="1130051"/>
            <a:ext cx="3507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times naloxone administered?</a:t>
            </a:r>
          </a:p>
        </p:txBody>
      </p:sp>
    </p:spTree>
    <p:extLst>
      <p:ext uri="{BB962C8B-B14F-4D97-AF65-F5344CB8AC3E}">
        <p14:creationId xmlns:p14="http://schemas.microsoft.com/office/powerpoint/2010/main" val="3330480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>
            <a:spLocks noGrp="1"/>
          </p:cNvSpPr>
          <p:nvPr>
            <p:ph type="title"/>
          </p:nvPr>
        </p:nvSpPr>
        <p:spPr>
          <a:xfrm>
            <a:off x="1" y="2993232"/>
            <a:ext cx="6858000" cy="102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Rise of Fentanyl in San Diego</a:t>
            </a:r>
            <a:endParaRPr dirty="0"/>
          </a:p>
        </p:txBody>
      </p:sp>
      <p:sp>
        <p:nvSpPr>
          <p:cNvPr id="212" name="Google Shape;212;p11"/>
          <p:cNvSpPr txBox="1">
            <a:spLocks noGrp="1"/>
          </p:cNvSpPr>
          <p:nvPr>
            <p:ph type="body" idx="1"/>
          </p:nvPr>
        </p:nvSpPr>
        <p:spPr>
          <a:xfrm>
            <a:off x="722313" y="1657350"/>
            <a:ext cx="613568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b="1" dirty="0">
                <a:solidFill>
                  <a:srgbClr val="202020"/>
                </a:solidFill>
              </a:rPr>
              <a:t>Why is this Occurring?</a:t>
            </a:r>
            <a:endParaRPr sz="3200" dirty="0"/>
          </a:p>
        </p:txBody>
      </p:sp>
      <p:sp>
        <p:nvSpPr>
          <p:cNvPr id="213" name="Google Shape;213;p11"/>
          <p:cNvSpPr txBox="1">
            <a:spLocks noGrp="1"/>
          </p:cNvSpPr>
          <p:nvPr>
            <p:ph type="sldNum" idx="12"/>
          </p:nvPr>
        </p:nvSpPr>
        <p:spPr>
          <a:xfrm>
            <a:off x="0" y="4857750"/>
            <a:ext cx="2128838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ACC8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A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552137"/>
            <a:ext cx="1444877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6D79D8-1F1F-45ED-9A5C-490E9B6A1DA8}"/>
              </a:ext>
            </a:extLst>
          </p:cNvPr>
          <p:cNvSpPr txBox="1"/>
          <p:nvPr/>
        </p:nvSpPr>
        <p:spPr>
          <a:xfrm>
            <a:off x="4229784" y="21135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245A4-9589-4E96-ABB2-6ECE08693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7" y="1178874"/>
            <a:ext cx="4549509" cy="3895727"/>
          </a:xfrm>
          <a:prstGeom prst="rect">
            <a:avLst/>
          </a:prstGeom>
        </p:spPr>
      </p:pic>
      <p:sp>
        <p:nvSpPr>
          <p:cNvPr id="222" name="Google Shape;222;p12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Fentanyl S</a:t>
            </a:r>
            <a:r>
              <a:rPr lang="en-US" b="1" dirty="0"/>
              <a:t>eizures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64ACBD-DE77-481A-896B-5AB5CE212F78}"/>
              </a:ext>
            </a:extLst>
          </p:cNvPr>
          <p:cNvGrpSpPr/>
          <p:nvPr/>
        </p:nvGrpSpPr>
        <p:grpSpPr>
          <a:xfrm>
            <a:off x="5263437" y="427462"/>
            <a:ext cx="3733800" cy="4572000"/>
            <a:chOff x="5263437" y="427462"/>
            <a:chExt cx="3733800" cy="4572000"/>
          </a:xfrm>
        </p:grpSpPr>
        <p:grpSp>
          <p:nvGrpSpPr>
            <p:cNvPr id="226" name="Google Shape;226;p12"/>
            <p:cNvGrpSpPr/>
            <p:nvPr/>
          </p:nvGrpSpPr>
          <p:grpSpPr>
            <a:xfrm>
              <a:off x="5263437" y="427462"/>
              <a:ext cx="3733800" cy="4572000"/>
              <a:chOff x="4456173" y="79962"/>
              <a:chExt cx="3733800" cy="4572000"/>
            </a:xfrm>
            <a:solidFill>
              <a:schemeClr val="tx1"/>
            </a:solidFill>
          </p:grpSpPr>
          <p:sp>
            <p:nvSpPr>
              <p:cNvPr id="227" name="Google Shape;227;p12"/>
              <p:cNvSpPr/>
              <p:nvPr/>
            </p:nvSpPr>
            <p:spPr>
              <a:xfrm>
                <a:off x="4456173" y="79962"/>
                <a:ext cx="3733800" cy="45720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rgbClr val="20202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142%</a:t>
                </a:r>
                <a:endParaRPr dirty="0"/>
              </a:p>
              <a:p>
                <a:pPr marL="0" marR="0" lvl="0" indent="0" algn="ctr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2000" b="1" dirty="0">
                    <a:solidFill>
                      <a:srgbClr val="20202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increase in</a:t>
                </a:r>
                <a:endParaRPr dirty="0"/>
              </a:p>
              <a:p>
                <a:pPr marL="0" marR="0" lvl="0" indent="0" algn="ctr" rtl="0"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2100" b="1" dirty="0">
                    <a:solidFill>
                      <a:srgbClr val="20202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Fentanyl </a:t>
                </a:r>
                <a:r>
                  <a:rPr lang="en-US" sz="1900" b="1" dirty="0">
                    <a:solidFill>
                      <a:srgbClr val="202020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seizures</a:t>
                </a:r>
                <a:endParaRPr dirty="0"/>
              </a:p>
            </p:txBody>
          </p:sp>
          <p:pic>
            <p:nvPicPr>
              <p:cNvPr id="228" name="Google Shape;228;p12" descr="C:\Users\info_000\Downloads\fentanyl pills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624392" y="3300151"/>
                <a:ext cx="1397362" cy="1322387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859B7D-195F-45AD-A60E-B99AE125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1656" y="2978582"/>
              <a:ext cx="1397362" cy="66907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487397"/>
            <a:ext cx="1444877" cy="59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3"/>
          <p:cNvPicPr preferRelativeResize="0"/>
          <p:nvPr/>
        </p:nvPicPr>
        <p:blipFill rotWithShape="1">
          <a:blip r:embed="rId4">
            <a:alphaModFix/>
          </a:blip>
          <a:srcRect b="7037"/>
          <a:stretch/>
        </p:blipFill>
        <p:spPr>
          <a:xfrm>
            <a:off x="422364" y="0"/>
            <a:ext cx="82992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42597" y="1264228"/>
            <a:ext cx="4465269" cy="3350090"/>
            <a:chOff x="3409340" y="7369372"/>
            <a:chExt cx="5953692" cy="4466786"/>
          </a:xfrm>
        </p:grpSpPr>
        <p:pic>
          <p:nvPicPr>
            <p:cNvPr id="1026" name="Picture 2" descr="\\sbu.dea.doj.gov\userfiles\SDODIV\RSCrowley\My Documents\My Pictures\Beyonce Wax Figur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082" y="7369372"/>
              <a:ext cx="2954950" cy="446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3" descr="\\sbu.dea.doj.gov\userfiles\SDODIV\RSCrowley\My Documents\My Pictures\Beyonce Rea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340" y="7369372"/>
              <a:ext cx="2972194" cy="4466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165210" y="4684543"/>
            <a:ext cx="4668827" cy="458959"/>
          </a:xfrm>
          <a:prstGeom prst="rect">
            <a:avLst/>
          </a:prstGeom>
          <a:solidFill>
            <a:srgbClr val="1528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cs typeface="Kalinga" panose="020B0502040204020203" pitchFamily="34" charset="0"/>
              </a:rPr>
              <a:t>FENTANYL-LACED PILLS</a:t>
            </a:r>
          </a:p>
        </p:txBody>
      </p:sp>
      <p:sp>
        <p:nvSpPr>
          <p:cNvPr id="3" name="Oval 2"/>
          <p:cNvSpPr/>
          <p:nvPr/>
        </p:nvSpPr>
        <p:spPr>
          <a:xfrm>
            <a:off x="1165698" y="2020980"/>
            <a:ext cx="706901" cy="1617065"/>
          </a:xfrm>
          <a:prstGeom prst="ellipse">
            <a:avLst/>
          </a:prstGeom>
          <a:solidFill>
            <a:srgbClr val="1528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cs typeface="Kalinga" panose="020B0502040204020203" pitchFamily="34" charset="0"/>
              </a:rPr>
              <a:t>1</a:t>
            </a:r>
          </a:p>
        </p:txBody>
      </p:sp>
      <p:sp>
        <p:nvSpPr>
          <p:cNvPr id="35" name="Oval 34"/>
          <p:cNvSpPr/>
          <p:nvPr/>
        </p:nvSpPr>
        <p:spPr>
          <a:xfrm>
            <a:off x="7279680" y="2020980"/>
            <a:ext cx="706901" cy="1617065"/>
          </a:xfrm>
          <a:prstGeom prst="ellipse">
            <a:avLst/>
          </a:prstGeom>
          <a:solidFill>
            <a:srgbClr val="1528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cs typeface="Kalinga" panose="020B0502040204020203" pitchFamily="34" charset="0"/>
              </a:rPr>
              <a:t>2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  <a:cs typeface="Calibri" panose="020F0502020204030204" pitchFamily="34" charset="0"/>
              </a:rPr>
              <a:t>Game Break: Can You Spot the Real Thing?</a:t>
            </a:r>
          </a:p>
        </p:txBody>
      </p:sp>
      <p:pic>
        <p:nvPicPr>
          <p:cNvPr id="1037" name="Picture 13" descr="\\sbu.dea.doj.gov\userfiles\SDODIV\RSCrowley\My Documents\My Pictures\Nike Counterfeit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3"/>
          <a:stretch/>
        </p:blipFill>
        <p:spPr bwMode="auto">
          <a:xfrm>
            <a:off x="2832664" y="1397666"/>
            <a:ext cx="3209942" cy="29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 rot="19565322">
            <a:off x="4476944" y="2159767"/>
            <a:ext cx="2614135" cy="94593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Stencil" panose="040409050D0802020404" pitchFamily="82" charset="0"/>
              </a:rPr>
              <a:t>FAKE</a:t>
            </a:r>
          </a:p>
        </p:txBody>
      </p:sp>
      <p:sp>
        <p:nvSpPr>
          <p:cNvPr id="33" name="Rounded Rectangle 32"/>
          <p:cNvSpPr/>
          <p:nvPr/>
        </p:nvSpPr>
        <p:spPr>
          <a:xfrm rot="18534249">
            <a:off x="2174837" y="2352217"/>
            <a:ext cx="2614135" cy="94593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Stencil" panose="040409050D0802020404" pitchFamily="82" charset="0"/>
              </a:rPr>
              <a:t>FAKE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317479" y="2137408"/>
            <a:ext cx="2464574" cy="1819411"/>
            <a:chOff x="10575657" y="-2449944"/>
            <a:chExt cx="3286098" cy="2425881"/>
          </a:xfrm>
        </p:grpSpPr>
        <p:pic>
          <p:nvPicPr>
            <p:cNvPr id="34" name="Picture 5" descr="\\sbu.dea.doj.gov\userfiles\SDODIV\RSCrowley\My Documents\My Pictures\fake-percocet-tablets-with-fentanyl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" t="22391" r="50840" b="29880"/>
            <a:stretch/>
          </p:blipFill>
          <p:spPr bwMode="auto">
            <a:xfrm>
              <a:off x="10575657" y="-2449944"/>
              <a:ext cx="3286098" cy="1820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0575657" y="-653977"/>
              <a:ext cx="3286096" cy="6299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>
                  <a:solidFill>
                    <a:schemeClr val="tx1"/>
                  </a:solidFill>
                  <a:latin typeface="Kalinga" panose="020B0502040204020203" pitchFamily="34" charset="0"/>
                  <a:cs typeface="Kalinga" panose="020B0502040204020203" pitchFamily="34" charset="0"/>
                </a:rPr>
                <a:t>PERCOCET</a:t>
              </a:r>
            </a:p>
          </p:txBody>
        </p:sp>
      </p:grpSp>
      <p:sp>
        <p:nvSpPr>
          <p:cNvPr id="37" name="Rounded Rectangle 36"/>
          <p:cNvSpPr/>
          <p:nvPr/>
        </p:nvSpPr>
        <p:spPr>
          <a:xfrm rot="19565322">
            <a:off x="4067873" y="2274067"/>
            <a:ext cx="2614135" cy="94593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Stencil" panose="040409050D0802020404" pitchFamily="82" charset="0"/>
              </a:rPr>
              <a:t>FAKE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82018" y="2035063"/>
            <a:ext cx="5197660" cy="1916189"/>
            <a:chOff x="894648" y="2555246"/>
            <a:chExt cx="6930213" cy="2554918"/>
          </a:xfrm>
        </p:grpSpPr>
        <p:pic>
          <p:nvPicPr>
            <p:cNvPr id="1030" name="Picture 6" descr="\\sbu.dea.doj.gov\userfiles\SDODIV\RSCrowley\My Documents\My Pictures\Fake_Xanax_Yakima_WA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" b="1787"/>
            <a:stretch/>
          </p:blipFill>
          <p:spPr bwMode="auto">
            <a:xfrm>
              <a:off x="4205024" y="2555246"/>
              <a:ext cx="3619837" cy="2554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\\sbu.dea.doj.gov\userfiles\SDODIV\RSCrowley\My Documents\My Pictures\Xanax_CVS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4"/>
            <a:stretch/>
          </p:blipFill>
          <p:spPr bwMode="auto">
            <a:xfrm>
              <a:off x="894648" y="2555246"/>
              <a:ext cx="3360445" cy="255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ounded Rectangle 38"/>
          <p:cNvSpPr/>
          <p:nvPr/>
        </p:nvSpPr>
        <p:spPr>
          <a:xfrm rot="19565322">
            <a:off x="4771716" y="2472586"/>
            <a:ext cx="2614135" cy="94593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Stencil" panose="040409050D0802020404" pitchFamily="82" charset="0"/>
              </a:rPr>
              <a:t>FAKE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48550" y="2236792"/>
            <a:ext cx="4399804" cy="1496492"/>
            <a:chOff x="-6728660" y="8265815"/>
            <a:chExt cx="5866405" cy="1995323"/>
          </a:xfrm>
        </p:grpSpPr>
        <p:pic>
          <p:nvPicPr>
            <p:cNvPr id="1027" name="Picture 3" descr="\\sbu.dea.doj.gov\userfiles\SDODIV\RSCrowley\My Documents\My Pictures\Fentanyl_30mgOxy Greenwood Count DEU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28660" y="8265815"/>
              <a:ext cx="2949608" cy="199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\\sbu.dea.doj.gov\userfiles\SDODIV\RSCrowley\My Documents\My Pictures\Oxy30_CVS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21225" y="8265815"/>
              <a:ext cx="2858970" cy="199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Rounded Rectangle 40"/>
          <p:cNvSpPr/>
          <p:nvPr/>
        </p:nvSpPr>
        <p:spPr>
          <a:xfrm rot="19565322">
            <a:off x="1980409" y="2478604"/>
            <a:ext cx="2614135" cy="94593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Stencil" panose="040409050D0802020404" pitchFamily="82" charset="0"/>
              </a:rPr>
              <a:t>FAKE</a:t>
            </a:r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43BD28F5-BD30-4B76-A3FC-D9912F48A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5807" y="1022049"/>
            <a:ext cx="3364998" cy="239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388729" y="2228281"/>
            <a:ext cx="4895170" cy="968030"/>
            <a:chOff x="2904615" y="9021448"/>
            <a:chExt cx="6526894" cy="1290707"/>
          </a:xfrm>
        </p:grpSpPr>
        <p:pic>
          <p:nvPicPr>
            <p:cNvPr id="42" name="Picture 2" descr="\\sbu.dea.doj.gov\userfiles\SDODIV\RSCrowley\My Documents\My Pictures\Fentanyl_Oxy Blue Hartford Courant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5" t="47048" r="9156"/>
            <a:stretch/>
          </p:blipFill>
          <p:spPr bwMode="auto">
            <a:xfrm>
              <a:off x="2904615" y="9021448"/>
              <a:ext cx="3080935" cy="1290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\\sbu.dea.doj.gov\userfiles\SDODIV\RSCrowley\My Documents\My Pictures\fentanyl_M30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1188" r="-10145" b="12538"/>
            <a:stretch/>
          </p:blipFill>
          <p:spPr bwMode="auto">
            <a:xfrm>
              <a:off x="6063066" y="9021450"/>
              <a:ext cx="3368443" cy="1290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ounded Rectangle 44"/>
          <p:cNvSpPr/>
          <p:nvPr/>
        </p:nvSpPr>
        <p:spPr>
          <a:xfrm rot="19565322">
            <a:off x="1977275" y="2594451"/>
            <a:ext cx="2614135" cy="94593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Stencil" panose="040409050D0802020404" pitchFamily="82" charset="0"/>
              </a:rPr>
              <a:t>FAKE</a:t>
            </a:r>
          </a:p>
        </p:txBody>
      </p:sp>
      <p:sp>
        <p:nvSpPr>
          <p:cNvPr id="46" name="Rounded Rectangle 45"/>
          <p:cNvSpPr/>
          <p:nvPr/>
        </p:nvSpPr>
        <p:spPr>
          <a:xfrm rot="19565322">
            <a:off x="4309902" y="2568301"/>
            <a:ext cx="2614135" cy="94593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Stencil" panose="040409050D0802020404" pitchFamily="82" charset="0"/>
              </a:rPr>
              <a:t>FAKE</a:t>
            </a:r>
          </a:p>
        </p:txBody>
      </p:sp>
    </p:spTree>
    <p:extLst>
      <p:ext uri="{BB962C8B-B14F-4D97-AF65-F5344CB8AC3E}">
        <p14:creationId xmlns:p14="http://schemas.microsoft.com/office/powerpoint/2010/main" val="18956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93827E-7 L 5.55556E-7 0.2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97531E-6 L 3.88889E-6 0.2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1.38889E-6 0.2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5" grpId="0" animBg="1"/>
      <p:bldP spid="31" grpId="0" animBg="1"/>
      <p:bldP spid="31" grpId="1" animBg="1"/>
      <p:bldP spid="33" grpId="0" animBg="1"/>
      <p:bldP spid="33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is this Occurring?</a:t>
            </a:r>
            <a:endParaRPr dirty="0"/>
          </a:p>
        </p:txBody>
      </p:sp>
      <p:pic>
        <p:nvPicPr>
          <p:cNvPr id="246" name="Google Shape;246;p14" descr="G:\Youth Count\SAC-MATFORCE\SACLA\fentanyl\Snapchat messaging\phone-new drug dealer ms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354933"/>
            <a:ext cx="2282248" cy="342661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4"/>
          <p:cNvSpPr txBox="1">
            <a:spLocks noGrp="1"/>
          </p:cNvSpPr>
          <p:nvPr>
            <p:ph type="body" idx="1"/>
          </p:nvPr>
        </p:nvSpPr>
        <p:spPr>
          <a:xfrm>
            <a:off x="2438400" y="1494305"/>
            <a:ext cx="6019800" cy="2830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C5556"/>
              </a:buClr>
              <a:buSzPts val="2400"/>
              <a:buFont typeface="Arial"/>
              <a:buChar char="•"/>
            </a:pPr>
            <a:r>
              <a:rPr lang="en-US" dirty="0"/>
              <a:t>Buying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dirty="0"/>
              <a:t>Social media sites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dirty="0"/>
              <a:t>Text messaging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9C555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303030"/>
                </a:solidFill>
              </a:rPr>
              <a:t>Sharing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dirty="0">
                <a:solidFill>
                  <a:srgbClr val="303030"/>
                </a:solidFill>
              </a:rPr>
              <a:t>Parties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dirty="0">
                <a:solidFill>
                  <a:srgbClr val="303030"/>
                </a:solidFill>
              </a:rPr>
              <a:t>Homes</a:t>
            </a:r>
            <a:endParaRPr dirty="0"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SzPts val="1600"/>
              <a:buChar char="•"/>
            </a:pPr>
            <a:r>
              <a:rPr lang="en-US" dirty="0">
                <a:solidFill>
                  <a:srgbClr val="303030"/>
                </a:solidFill>
              </a:rPr>
              <a:t>Out with friends</a:t>
            </a:r>
            <a:endParaRPr sz="2400" dirty="0">
              <a:solidFill>
                <a:srgbClr val="303030"/>
              </a:solidFill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2010578" y="1619172"/>
            <a:ext cx="6400800" cy="2743200"/>
          </a:xfrm>
          <a:prstGeom prst="rect">
            <a:avLst/>
          </a:prstGeom>
          <a:solidFill>
            <a:srgbClr val="FFFF99"/>
          </a:solidFill>
          <a:ln w="3810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6600" b="1" dirty="0">
                <a:solidFill>
                  <a:srgbClr val="44464A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6600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ea typeface="Arial Black"/>
                <a:cs typeface="Calibri"/>
                <a:sym typeface="Calibri"/>
              </a:rPr>
              <a:t>Fentanyl is easy to get.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What’s Driving Substance Use?</a:t>
            </a:r>
            <a:endParaRPr dirty="0"/>
          </a:p>
        </p:txBody>
      </p:sp>
      <p:sp>
        <p:nvSpPr>
          <p:cNvPr id="257" name="Google Shape;257;p15"/>
          <p:cNvSpPr txBox="1"/>
          <p:nvPr/>
        </p:nvSpPr>
        <p:spPr>
          <a:xfrm>
            <a:off x="914400" y="4034240"/>
            <a:ext cx="7620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 especially careful if your child has been prescribed a pain reliever</a:t>
            </a:r>
            <a:endParaRPr sz="1800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99D884E-AE07-4274-BBB9-DC734E1249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549387"/>
              </p:ext>
            </p:extLst>
          </p:nvPr>
        </p:nvGraphicFramePr>
        <p:xfrm>
          <a:off x="683047" y="1134584"/>
          <a:ext cx="7844008" cy="2875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-12166" y="4324350"/>
            <a:ext cx="6031966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The Rise of Fentanyl in San Diego</a:t>
            </a:r>
            <a:endParaRPr dirty="0"/>
          </a:p>
        </p:txBody>
      </p:sp>
      <p:grpSp>
        <p:nvGrpSpPr>
          <p:cNvPr id="292" name="Google Shape;292;p17"/>
          <p:cNvGrpSpPr/>
          <p:nvPr/>
        </p:nvGrpSpPr>
        <p:grpSpPr>
          <a:xfrm>
            <a:off x="436376" y="1484128"/>
            <a:ext cx="7031224" cy="2175245"/>
            <a:chOff x="436376" y="1484128"/>
            <a:chExt cx="7031224" cy="2175245"/>
          </a:xfrm>
        </p:grpSpPr>
        <p:sp>
          <p:nvSpPr>
            <p:cNvPr id="293" name="Google Shape;293;p17"/>
            <p:cNvSpPr txBox="1"/>
            <p:nvPr/>
          </p:nvSpPr>
          <p:spPr>
            <a:xfrm>
              <a:off x="2286000" y="1910031"/>
              <a:ext cx="5181600" cy="1323439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rgbClr val="2020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What can we do?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94" name="Google Shape;294;p17"/>
            <p:cNvSpPr/>
            <p:nvPr/>
          </p:nvSpPr>
          <p:spPr>
            <a:xfrm>
              <a:off x="436376" y="1484128"/>
              <a:ext cx="2175245" cy="217524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57150" cap="flat" cmpd="sng">
              <a:solidFill>
                <a:schemeClr val="tx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7EE4-F357-4B2B-987A-C8D813414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Fentanyl is Here…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4A12A-5A25-4980-A9A1-6894111F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7138"/>
            <a:ext cx="4162845" cy="1800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92083C-E570-49D9-8589-9FDD1F0DD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24" y="2265398"/>
            <a:ext cx="4831512" cy="2878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1134DF-D328-4264-AE40-10F89D3DE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400" y="1133064"/>
            <a:ext cx="5721272" cy="2491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EA38FC-C3E6-4D02-9666-8CBB3DC83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877" y="2116898"/>
            <a:ext cx="5089123" cy="30266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72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Can We Do?</a:t>
            </a:r>
            <a:endParaRPr dirty="0"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533400" y="1085851"/>
            <a:ext cx="8001000" cy="125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All of us must make use of the effective tools that are available to families, healthcare professionals, educators, community leaders and law enforcement.</a:t>
            </a:r>
            <a:endParaRPr dirty="0"/>
          </a:p>
        </p:txBody>
      </p:sp>
      <p:grpSp>
        <p:nvGrpSpPr>
          <p:cNvPr id="304" name="Google Shape;304;p18"/>
          <p:cNvGrpSpPr/>
          <p:nvPr/>
        </p:nvGrpSpPr>
        <p:grpSpPr>
          <a:xfrm>
            <a:off x="676307" y="2376200"/>
            <a:ext cx="6321550" cy="2463799"/>
            <a:chOff x="1524" y="0"/>
            <a:chExt cx="6321550" cy="2463799"/>
          </a:xfrm>
        </p:grpSpPr>
        <p:sp>
          <p:nvSpPr>
            <p:cNvPr id="305" name="Google Shape;305;p18"/>
            <p:cNvSpPr/>
            <p:nvPr/>
          </p:nvSpPr>
          <p:spPr>
            <a:xfrm>
              <a:off x="1524" y="0"/>
              <a:ext cx="1496224" cy="2463799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8"/>
            <p:cNvSpPr txBox="1"/>
            <p:nvPr/>
          </p:nvSpPr>
          <p:spPr>
            <a:xfrm>
              <a:off x="1524" y="0"/>
              <a:ext cx="1496224" cy="739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000"/>
                <a:buFont typeface="Calibri"/>
                <a:buNone/>
              </a:pPr>
              <a:r>
                <a:rPr lang="en-US" sz="20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Prevention</a:t>
              </a:r>
              <a:endParaRPr dirty="0"/>
            </a:p>
          </p:txBody>
        </p:sp>
        <p:sp>
          <p:nvSpPr>
            <p:cNvPr id="308" name="Google Shape;308;p18"/>
            <p:cNvSpPr txBox="1"/>
            <p:nvPr/>
          </p:nvSpPr>
          <p:spPr>
            <a:xfrm>
              <a:off x="172905" y="728569"/>
              <a:ext cx="1153463" cy="69935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sz="15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Healthy choices</a:t>
              </a:r>
              <a:endParaRPr dirty="0"/>
            </a:p>
          </p:txBody>
        </p:sp>
        <p:sp>
          <p:nvSpPr>
            <p:cNvPr id="310" name="Google Shape;310;p18"/>
            <p:cNvSpPr txBox="1"/>
            <p:nvPr/>
          </p:nvSpPr>
          <p:spPr>
            <a:xfrm>
              <a:off x="161888" y="1534787"/>
              <a:ext cx="1153463" cy="750291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sz="1300" dirty="0">
                  <a:solidFill>
                    <a:srgbClr val="202020"/>
                  </a:solidFill>
                  <a:latin typeface="Calibri"/>
                  <a:cs typeface="Calibri"/>
                  <a:sym typeface="Calibri"/>
                </a:rPr>
                <a:t>Empowerment  and education</a:t>
              </a:r>
              <a:endParaRPr sz="1300" dirty="0"/>
            </a:p>
          </p:txBody>
        </p:sp>
        <p:sp>
          <p:nvSpPr>
            <p:cNvPr id="311" name="Google Shape;311;p18"/>
            <p:cNvSpPr/>
            <p:nvPr/>
          </p:nvSpPr>
          <p:spPr>
            <a:xfrm>
              <a:off x="1609966" y="0"/>
              <a:ext cx="1496224" cy="2463799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 txBox="1"/>
            <p:nvPr/>
          </p:nvSpPr>
          <p:spPr>
            <a:xfrm>
              <a:off x="1609966" y="0"/>
              <a:ext cx="1496224" cy="739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000"/>
                <a:buFont typeface="Calibri"/>
                <a:buNone/>
              </a:pPr>
              <a:r>
                <a:rPr lang="en-US" sz="20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Intervention&amp; Treatment</a:t>
              </a:r>
              <a:endParaRPr dirty="0"/>
            </a:p>
          </p:txBody>
        </p:sp>
        <p:sp>
          <p:nvSpPr>
            <p:cNvPr id="314" name="Google Shape;314;p18"/>
            <p:cNvSpPr txBox="1"/>
            <p:nvPr/>
          </p:nvSpPr>
          <p:spPr>
            <a:xfrm>
              <a:off x="1759313" y="761619"/>
              <a:ext cx="1153463" cy="69935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sz="15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Identify those in need</a:t>
              </a:r>
              <a:endParaRPr dirty="0"/>
            </a:p>
          </p:txBody>
        </p:sp>
        <p:sp>
          <p:nvSpPr>
            <p:cNvPr id="316" name="Google Shape;316;p18"/>
            <p:cNvSpPr txBox="1"/>
            <p:nvPr/>
          </p:nvSpPr>
          <p:spPr>
            <a:xfrm>
              <a:off x="1770330" y="1552676"/>
              <a:ext cx="1153463" cy="69935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sz="15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Take action</a:t>
              </a:r>
              <a:endParaRPr dirty="0"/>
            </a:p>
          </p:txBody>
        </p:sp>
        <p:sp>
          <p:nvSpPr>
            <p:cNvPr id="317" name="Google Shape;317;p18"/>
            <p:cNvSpPr/>
            <p:nvPr/>
          </p:nvSpPr>
          <p:spPr>
            <a:xfrm>
              <a:off x="3218408" y="0"/>
              <a:ext cx="1496224" cy="2463799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8"/>
            <p:cNvSpPr txBox="1"/>
            <p:nvPr/>
          </p:nvSpPr>
          <p:spPr>
            <a:xfrm>
              <a:off x="3218408" y="0"/>
              <a:ext cx="1496224" cy="739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000"/>
                <a:buFont typeface="Calibri"/>
                <a:buNone/>
              </a:pPr>
              <a:r>
                <a:rPr lang="en-US" sz="2000" dirty="0">
                  <a:solidFill>
                    <a:srgbClr val="202020"/>
                  </a:solidFill>
                  <a:latin typeface="Calibri"/>
                  <a:cs typeface="Calibri"/>
                  <a:sym typeface="Calibri"/>
                </a:rPr>
                <a:t>Harm Reduction</a:t>
              </a:r>
              <a:endParaRPr dirty="0"/>
            </a:p>
          </p:txBody>
        </p:sp>
        <p:sp>
          <p:nvSpPr>
            <p:cNvPr id="320" name="Google Shape;320;p18"/>
            <p:cNvSpPr txBox="1"/>
            <p:nvPr/>
          </p:nvSpPr>
          <p:spPr>
            <a:xfrm>
              <a:off x="3367755" y="728569"/>
              <a:ext cx="1153463" cy="69935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sz="15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Naloxone</a:t>
              </a:r>
              <a:endParaRPr dirty="0"/>
            </a:p>
          </p:txBody>
        </p:sp>
        <p:sp>
          <p:nvSpPr>
            <p:cNvPr id="322" name="Google Shape;322;p18"/>
            <p:cNvSpPr txBox="1"/>
            <p:nvPr/>
          </p:nvSpPr>
          <p:spPr>
            <a:xfrm>
              <a:off x="3367754" y="1530641"/>
              <a:ext cx="1153463" cy="69935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dirty="0"/>
                <a:t>Fentanyl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dirty="0"/>
                <a:t>test strips</a:t>
              </a:r>
              <a:endParaRPr dirty="0"/>
            </a:p>
          </p:txBody>
        </p:sp>
        <p:sp>
          <p:nvSpPr>
            <p:cNvPr id="323" name="Google Shape;323;p18"/>
            <p:cNvSpPr/>
            <p:nvPr/>
          </p:nvSpPr>
          <p:spPr>
            <a:xfrm>
              <a:off x="4826850" y="0"/>
              <a:ext cx="1496224" cy="2463799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8"/>
            <p:cNvSpPr txBox="1"/>
            <p:nvPr/>
          </p:nvSpPr>
          <p:spPr>
            <a:xfrm>
              <a:off x="4826850" y="0"/>
              <a:ext cx="1496224" cy="739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Find Help</a:t>
              </a:r>
              <a:endParaRPr/>
            </a:p>
          </p:txBody>
        </p:sp>
        <p:sp>
          <p:nvSpPr>
            <p:cNvPr id="326" name="Google Shape;326;p18"/>
            <p:cNvSpPr txBox="1"/>
            <p:nvPr/>
          </p:nvSpPr>
          <p:spPr>
            <a:xfrm>
              <a:off x="4998230" y="717551"/>
              <a:ext cx="1153463" cy="69935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sz="15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Treatment available </a:t>
              </a:r>
              <a:endParaRPr sz="1500" dirty="0"/>
            </a:p>
          </p:txBody>
        </p:sp>
        <p:sp>
          <p:nvSpPr>
            <p:cNvPr id="328" name="Google Shape;328;p18"/>
            <p:cNvSpPr txBox="1"/>
            <p:nvPr/>
          </p:nvSpPr>
          <p:spPr>
            <a:xfrm>
              <a:off x="4987213" y="1563692"/>
              <a:ext cx="1153463" cy="699353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solidFill>
                <a:schemeClr val="tx2">
                  <a:lumMod val="85000"/>
                </a:schemeClr>
              </a:solidFill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500"/>
                <a:buFont typeface="Calibri"/>
                <a:buNone/>
              </a:pPr>
              <a:r>
                <a:rPr lang="en-US" sz="15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Recovery is possible</a:t>
              </a:r>
              <a:endParaRPr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6BCFD-293B-4454-B8B7-5A8B8FA54D45}"/>
              </a:ext>
            </a:extLst>
          </p:cNvPr>
          <p:cNvSpPr/>
          <p:nvPr/>
        </p:nvSpPr>
        <p:spPr>
          <a:xfrm>
            <a:off x="617220" y="0"/>
            <a:ext cx="355854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67D3A-690A-49F4-926E-AD77377AA0C6}"/>
              </a:ext>
            </a:extLst>
          </p:cNvPr>
          <p:cNvSpPr txBox="1"/>
          <p:nvPr/>
        </p:nvSpPr>
        <p:spPr>
          <a:xfrm>
            <a:off x="575310" y="922020"/>
            <a:ext cx="3642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4000" dirty="0"/>
              <a:t>uspect an </a:t>
            </a:r>
          </a:p>
          <a:p>
            <a:endParaRPr lang="en-US" sz="2400" dirty="0"/>
          </a:p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r>
              <a:rPr lang="en-US" sz="4000" dirty="0"/>
              <a:t>verdose?</a:t>
            </a:r>
          </a:p>
          <a:p>
            <a:endParaRPr lang="en-US" sz="2400" dirty="0"/>
          </a:p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en-US" sz="4000" dirty="0"/>
              <a:t>tay &amp; call 911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993A3-2A54-4AA7-A2D9-B5A2211B4010}"/>
              </a:ext>
            </a:extLst>
          </p:cNvPr>
          <p:cNvSpPr txBox="1"/>
          <p:nvPr/>
        </p:nvSpPr>
        <p:spPr>
          <a:xfrm>
            <a:off x="4533900" y="737354"/>
            <a:ext cx="383286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California’s Good Samaritan Law can </a:t>
            </a:r>
          </a:p>
          <a:p>
            <a:pPr algn="ctr"/>
            <a:r>
              <a:rPr lang="en-US" sz="2400" dirty="0"/>
              <a:t>protect you from simple drug possession charges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Together we can </a:t>
            </a:r>
          </a:p>
          <a:p>
            <a:pPr algn="ctr"/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#StopOverdoses</a:t>
            </a:r>
          </a:p>
        </p:txBody>
      </p:sp>
    </p:spTree>
    <p:extLst>
      <p:ext uri="{BB962C8B-B14F-4D97-AF65-F5344CB8AC3E}">
        <p14:creationId xmlns:p14="http://schemas.microsoft.com/office/powerpoint/2010/main" val="277621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Know Signs of Overdose</a:t>
            </a:r>
            <a:endParaRPr dirty="0"/>
          </a:p>
        </p:txBody>
      </p:sp>
      <p:sp>
        <p:nvSpPr>
          <p:cNvPr id="440" name="Google Shape;440;p26"/>
          <p:cNvSpPr txBox="1">
            <a:spLocks noGrp="1"/>
          </p:cNvSpPr>
          <p:nvPr>
            <p:ph type="body" idx="1"/>
          </p:nvPr>
        </p:nvSpPr>
        <p:spPr>
          <a:xfrm>
            <a:off x="533400" y="1085849"/>
            <a:ext cx="5715000" cy="369570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342900" lvl="0" indent="-34290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dirty="0"/>
              <a:t>Heavy nodding, deep sleep, hard to wake up, or vomiting</a:t>
            </a:r>
            <a:endParaRPr dirty="0"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Slow or shallow breathing (less than 1 breath every 5 seconds), snoring, gurgling or choking sounds</a:t>
            </a:r>
            <a:endParaRPr dirty="0"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Pale blue or gray lips, fingernails, or skin</a:t>
            </a:r>
            <a:endParaRPr dirty="0"/>
          </a:p>
          <a:p>
            <a:pPr marL="342900" lvl="0" indent="-342900" algn="l" rtl="0">
              <a:spcBef>
                <a:spcPts val="444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Clammy, sweaty skin</a:t>
            </a:r>
            <a:endParaRPr dirty="0"/>
          </a:p>
          <a:p>
            <a:pPr marL="342900" lvl="0" indent="-342900" algn="l" rtl="0">
              <a:lnSpc>
                <a:spcPct val="104000"/>
              </a:lnSpc>
              <a:spcBef>
                <a:spcPts val="444"/>
              </a:spcBef>
              <a:spcAft>
                <a:spcPts val="0"/>
              </a:spcAft>
              <a:buClr>
                <a:schemeClr val="tx1"/>
              </a:buClr>
              <a:buSzPct val="100000"/>
              <a:buChar char="•"/>
            </a:pPr>
            <a:r>
              <a:rPr lang="en-US" b="1" i="1" dirty="0">
                <a:solidFill>
                  <a:srgbClr val="202020"/>
                </a:solidFill>
              </a:rPr>
              <a:t>Administer Naloxone to reverse an overdose, but always call 911 FIRST</a:t>
            </a:r>
            <a:endParaRPr dirty="0"/>
          </a:p>
        </p:txBody>
      </p:sp>
      <p:pic>
        <p:nvPicPr>
          <p:cNvPr id="441" name="Google Shape;44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676367"/>
            <a:ext cx="1444877" cy="59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6"/>
          <p:cNvPicPr preferRelativeResize="0"/>
          <p:nvPr/>
        </p:nvPicPr>
        <p:blipFill rotWithShape="1">
          <a:blip r:embed="rId4">
            <a:alphaModFix/>
          </a:blip>
          <a:srcRect l="26294" t="11658" r="16416" b="9082"/>
          <a:stretch/>
        </p:blipFill>
        <p:spPr>
          <a:xfrm>
            <a:off x="6248400" y="57150"/>
            <a:ext cx="272611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619780"/>
            <a:ext cx="3206480" cy="2404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7" descr="http://harmreduction.org/wp-content/uploads/2011/10/1naloxone-kit.jpg"/>
          <p:cNvPicPr preferRelativeResize="0"/>
          <p:nvPr/>
        </p:nvPicPr>
        <p:blipFill rotWithShape="1">
          <a:blip r:embed="rId3">
            <a:alphaModFix/>
          </a:blip>
          <a:srcRect l="6431" r="20468"/>
          <a:stretch/>
        </p:blipFill>
        <p:spPr>
          <a:xfrm>
            <a:off x="3772505" y="1425177"/>
            <a:ext cx="483809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27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Save a Life – Carry Naloxone</a:t>
            </a:r>
            <a:endParaRPr dirty="0"/>
          </a:p>
        </p:txBody>
      </p:sp>
      <p:grpSp>
        <p:nvGrpSpPr>
          <p:cNvPr id="454" name="Google Shape;454;p27"/>
          <p:cNvGrpSpPr/>
          <p:nvPr/>
        </p:nvGrpSpPr>
        <p:grpSpPr>
          <a:xfrm>
            <a:off x="304801" y="1234678"/>
            <a:ext cx="5486397" cy="3394472"/>
            <a:chOff x="1" y="0"/>
            <a:chExt cx="5486397" cy="3394472"/>
          </a:xfrm>
        </p:grpSpPr>
        <p:sp>
          <p:nvSpPr>
            <p:cNvPr id="455" name="Google Shape;455;p27"/>
            <p:cNvSpPr/>
            <p:nvPr/>
          </p:nvSpPr>
          <p:spPr>
            <a:xfrm>
              <a:off x="1" y="0"/>
              <a:ext cx="5486397" cy="339447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185916" y="1018341"/>
              <a:ext cx="1645920" cy="13577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7"/>
            <p:cNvSpPr txBox="1"/>
            <p:nvPr/>
          </p:nvSpPr>
          <p:spPr>
            <a:xfrm>
              <a:off x="241181" y="1084623"/>
              <a:ext cx="1513356" cy="122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202020"/>
                </a:buClr>
                <a:buSzPts val="1300"/>
              </a:pPr>
              <a:r>
                <a:rPr lang="en-US" sz="1400" dirty="0">
                  <a:solidFill>
                    <a:schemeClr val="tx2">
                      <a:lumMod val="9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Naloxone can save the life of a person experiencing an overdose </a:t>
              </a:r>
              <a:r>
                <a:rPr lang="en-US" sz="1300" dirty="0">
                  <a:solidFill>
                    <a:schemeClr val="tx2">
                      <a:lumMod val="9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>
                <a:solidFill>
                  <a:schemeClr val="tx2">
                    <a:lumMod val="95000"/>
                  </a:schemeClr>
                </a:solidFill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1920240" y="1018341"/>
              <a:ext cx="1645920" cy="13577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 txBox="1"/>
            <p:nvPr/>
          </p:nvSpPr>
          <p:spPr>
            <a:xfrm>
              <a:off x="1986522" y="1084623"/>
              <a:ext cx="1513356" cy="122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300"/>
                <a:buFont typeface="Calibri"/>
                <a:buNone/>
              </a:pPr>
              <a:r>
                <a:rPr lang="en-US" dirty="0">
                  <a:solidFill>
                    <a:schemeClr val="tx2">
                      <a:lumMod val="9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Naloxone counteracts opioids and can restore breathing and heart rate</a:t>
              </a:r>
              <a:endParaRPr dirty="0">
                <a:solidFill>
                  <a:schemeClr val="tx2">
                    <a:lumMod val="95000"/>
                  </a:schemeClr>
                </a:solidFill>
              </a:endParaRPr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3654563" y="1018341"/>
              <a:ext cx="1645920" cy="135778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254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7"/>
            <p:cNvSpPr txBox="1"/>
            <p:nvPr/>
          </p:nvSpPr>
          <p:spPr>
            <a:xfrm>
              <a:off x="3720845" y="1084623"/>
              <a:ext cx="1513356" cy="122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300"/>
                <a:buFont typeface="Calibri"/>
                <a:buNone/>
              </a:pPr>
              <a:r>
                <a:rPr lang="en-US" dirty="0">
                  <a:solidFill>
                    <a:schemeClr val="tx2">
                      <a:lumMod val="9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Make it a part of your home first-aid kit: It’s easy to get a naloxone kit and get trained on how to use it</a:t>
              </a:r>
              <a:endParaRPr dirty="0">
                <a:solidFill>
                  <a:schemeClr val="tx2">
                    <a:lumMod val="9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"/>
          <p:cNvSpPr txBox="1">
            <a:spLocks noGrp="1"/>
          </p:cNvSpPr>
          <p:nvPr>
            <p:ph type="title"/>
          </p:nvPr>
        </p:nvSpPr>
        <p:spPr>
          <a:xfrm>
            <a:off x="228600" y="10886"/>
            <a:ext cx="8915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When Possible, Ask for Non-Opioid Alternatives </a:t>
            </a:r>
            <a:br>
              <a:rPr lang="en-US" sz="2800" dirty="0"/>
            </a:br>
            <a:r>
              <a:rPr lang="en-US" sz="2800" dirty="0"/>
              <a:t>for Managing Pain</a:t>
            </a:r>
            <a:endParaRPr dirty="0"/>
          </a:p>
        </p:txBody>
      </p:sp>
      <p:sp>
        <p:nvSpPr>
          <p:cNvPr id="374" name="Google Shape;374;p22"/>
          <p:cNvSpPr/>
          <p:nvPr/>
        </p:nvSpPr>
        <p:spPr>
          <a:xfrm>
            <a:off x="623166" y="1415149"/>
            <a:ext cx="1822546" cy="854692"/>
          </a:xfrm>
          <a:prstGeom prst="rect">
            <a:avLst/>
          </a:prstGeom>
          <a:solidFill>
            <a:schemeClr val="tx2">
              <a:lumMod val="85000"/>
            </a:schemeClr>
          </a:solidFill>
          <a:ln w="2540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Non-steroidal </a:t>
            </a:r>
          </a:p>
          <a:p>
            <a:pPr algn="ctr"/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Anti-Inflammatory drugs (NSAIDS)</a:t>
            </a:r>
          </a:p>
        </p:txBody>
      </p:sp>
      <p:sp>
        <p:nvSpPr>
          <p:cNvPr id="379" name="Google Shape;379;p22"/>
          <p:cNvSpPr/>
          <p:nvPr/>
        </p:nvSpPr>
        <p:spPr>
          <a:xfrm>
            <a:off x="2736853" y="1415149"/>
            <a:ext cx="1822546" cy="854692"/>
          </a:xfrm>
          <a:prstGeom prst="rect">
            <a:avLst/>
          </a:prstGeom>
          <a:solidFill>
            <a:schemeClr val="tx2">
              <a:lumMod val="85000"/>
            </a:schemeClr>
          </a:solidFill>
          <a:ln w="2540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2"/>
          <p:cNvSpPr txBox="1"/>
          <p:nvPr/>
        </p:nvSpPr>
        <p:spPr>
          <a:xfrm>
            <a:off x="2834937" y="1389865"/>
            <a:ext cx="1626377" cy="85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Acetaminophen</a:t>
            </a:r>
            <a:endParaRPr sz="1600"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2"/>
          <p:cNvSpPr/>
          <p:nvPr/>
        </p:nvSpPr>
        <p:spPr>
          <a:xfrm>
            <a:off x="4850540" y="1389865"/>
            <a:ext cx="1822546" cy="854692"/>
          </a:xfrm>
          <a:prstGeom prst="rect">
            <a:avLst/>
          </a:prstGeom>
          <a:solidFill>
            <a:schemeClr val="tx2">
              <a:lumMod val="85000"/>
            </a:schemeClr>
          </a:solidFill>
          <a:ln w="2540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2"/>
          <p:cNvSpPr txBox="1"/>
          <p:nvPr/>
        </p:nvSpPr>
        <p:spPr>
          <a:xfrm>
            <a:off x="5120071" y="1364229"/>
            <a:ext cx="1283483" cy="85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Local Anesthetics 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sz="1600" dirty="0">
              <a:latin typeface="+mn-lt"/>
            </a:endParaRPr>
          </a:p>
        </p:txBody>
      </p:sp>
      <p:sp>
        <p:nvSpPr>
          <p:cNvPr id="389" name="Google Shape;389;p22"/>
          <p:cNvSpPr/>
          <p:nvPr/>
        </p:nvSpPr>
        <p:spPr>
          <a:xfrm>
            <a:off x="6964227" y="1415149"/>
            <a:ext cx="1822546" cy="854692"/>
          </a:xfrm>
          <a:prstGeom prst="rect">
            <a:avLst/>
          </a:prstGeom>
          <a:solidFill>
            <a:schemeClr val="tx2">
              <a:lumMod val="85000"/>
            </a:schemeClr>
          </a:solidFill>
          <a:ln w="25400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 txBox="1"/>
          <p:nvPr/>
        </p:nvSpPr>
        <p:spPr>
          <a:xfrm>
            <a:off x="7227534" y="1434619"/>
            <a:ext cx="1293300" cy="85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Alternative</a:t>
            </a:r>
            <a:r>
              <a:rPr lang="en-US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Approaches</a:t>
            </a:r>
            <a:r>
              <a:rPr lang="en-US" b="1" dirty="0">
                <a:solidFill>
                  <a:srgbClr val="000000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00000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B1B5B5-B056-46AA-8723-F925907E9B38}"/>
              </a:ext>
            </a:extLst>
          </p:cNvPr>
          <p:cNvSpPr/>
          <p:nvPr/>
        </p:nvSpPr>
        <p:spPr>
          <a:xfrm>
            <a:off x="617337" y="2269841"/>
            <a:ext cx="1822545" cy="1987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Motrin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Advil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Aleve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B3155E-8A75-4034-AC71-95D051A1921F}"/>
              </a:ext>
            </a:extLst>
          </p:cNvPr>
          <p:cNvSpPr/>
          <p:nvPr/>
        </p:nvSpPr>
        <p:spPr>
          <a:xfrm>
            <a:off x="2742683" y="2269841"/>
            <a:ext cx="1822545" cy="1987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Tylenol</a:t>
            </a:r>
            <a:r>
              <a:rPr lang="en-US" sz="1600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37DD7A-E284-4872-AC03-570169532700}"/>
              </a:ext>
            </a:extLst>
          </p:cNvPr>
          <p:cNvSpPr/>
          <p:nvPr/>
        </p:nvSpPr>
        <p:spPr>
          <a:xfrm>
            <a:off x="4850541" y="2244557"/>
            <a:ext cx="1822545" cy="1987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One shot or multiple shots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1B48B7-B75E-468D-9DEA-B0512DC04221}"/>
              </a:ext>
            </a:extLst>
          </p:cNvPr>
          <p:cNvSpPr/>
          <p:nvPr/>
        </p:nvSpPr>
        <p:spPr>
          <a:xfrm>
            <a:off x="6964228" y="2269841"/>
            <a:ext cx="1822545" cy="1987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Acupuncture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Physical Therapy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Massage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3" descr="G:\Youth Count\SAC-MATFORCE\Graphics\canstock photo images\Signs - Words - Icons - Emoji\icons\Housing\canstockphoto24337583-3 multi story bldg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9449" y="909360"/>
            <a:ext cx="3127375" cy="264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 descr="G:\Youth Count\SAC-MATFORCE\Graphics\canstock photo images\Signs - Words - Icons - Emoji\icons\canstockphoto24320885-1-half story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1123951"/>
            <a:ext cx="3175425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3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Secure/Dispose of Medications in Home</a:t>
            </a:r>
            <a:endParaRPr dirty="0"/>
          </a:p>
        </p:txBody>
      </p:sp>
      <p:sp>
        <p:nvSpPr>
          <p:cNvPr id="403" name="Google Shape;403;p23"/>
          <p:cNvSpPr txBox="1"/>
          <p:nvPr/>
        </p:nvSpPr>
        <p:spPr>
          <a:xfrm>
            <a:off x="561573" y="3409950"/>
            <a:ext cx="2590800" cy="1371600"/>
          </a:xfrm>
          <a:prstGeom prst="rect">
            <a:avLst/>
          </a:prstGeom>
          <a:solidFill>
            <a:srgbClr val="FFFF99"/>
          </a:solidFill>
          <a:ln w="57150" cap="flat" cmpd="sng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C5556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Store prescribed medications in a secure place</a:t>
            </a:r>
            <a:endParaRPr dirty="0"/>
          </a:p>
        </p:txBody>
      </p:sp>
      <p:sp>
        <p:nvSpPr>
          <p:cNvPr id="404" name="Google Shape;404;p23"/>
          <p:cNvSpPr txBox="1"/>
          <p:nvPr/>
        </p:nvSpPr>
        <p:spPr>
          <a:xfrm>
            <a:off x="3754929" y="3409950"/>
            <a:ext cx="2895600" cy="1371600"/>
          </a:xfrm>
          <a:prstGeom prst="rect">
            <a:avLst/>
          </a:prstGeom>
          <a:solidFill>
            <a:srgbClr val="FFFF99"/>
          </a:solidFill>
          <a:ln w="57150" cap="flat" cmpd="sng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C5556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Properly dispose of unwanted or expired medication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3DCEF5-8172-4644-AFB6-0E387389DA93}"/>
              </a:ext>
            </a:extLst>
          </p:cNvPr>
          <p:cNvSpPr/>
          <p:nvPr/>
        </p:nvSpPr>
        <p:spPr>
          <a:xfrm>
            <a:off x="3745735" y="3194613"/>
            <a:ext cx="2919470" cy="1214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02BDFE-4BEE-45C1-BFD6-D0813DBC201C}"/>
              </a:ext>
            </a:extLst>
          </p:cNvPr>
          <p:cNvSpPr/>
          <p:nvPr/>
        </p:nvSpPr>
        <p:spPr>
          <a:xfrm rot="3360000" flipH="1">
            <a:off x="1759024" y="1144363"/>
            <a:ext cx="115517" cy="12076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E5339F-47C4-4E22-89CE-FEBFB9349864}"/>
              </a:ext>
            </a:extLst>
          </p:cNvPr>
          <p:cNvSpPr/>
          <p:nvPr/>
        </p:nvSpPr>
        <p:spPr>
          <a:xfrm rot="-3360000" flipH="1">
            <a:off x="2733226" y="1146291"/>
            <a:ext cx="115517" cy="12076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6A2F3E-B0BB-48E6-BE8F-F24DA50719CD}"/>
              </a:ext>
            </a:extLst>
          </p:cNvPr>
          <p:cNvSpPr/>
          <p:nvPr/>
        </p:nvSpPr>
        <p:spPr>
          <a:xfrm>
            <a:off x="729204" y="1469986"/>
            <a:ext cx="266217" cy="2893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8C8F88-F14F-4091-8B38-EE0A76504245}"/>
              </a:ext>
            </a:extLst>
          </p:cNvPr>
          <p:cNvSpPr/>
          <p:nvPr/>
        </p:nvSpPr>
        <p:spPr>
          <a:xfrm flipV="1">
            <a:off x="682906" y="1307939"/>
            <a:ext cx="358815" cy="1504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Google Shape;405;p23"/>
          <p:cNvSpPr txBox="1"/>
          <p:nvPr/>
        </p:nvSpPr>
        <p:spPr>
          <a:xfrm>
            <a:off x="3413393" y="1326640"/>
            <a:ext cx="5492214" cy="271196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C5556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Find prescription drug</a:t>
            </a:r>
            <a:endParaRPr dirty="0"/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rgbClr val="9C5556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drop off locations at</a:t>
            </a:r>
            <a:endParaRPr dirty="0"/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9C5556"/>
              </a:buClr>
              <a:buSzPts val="3200"/>
              <a:buFont typeface="Arial"/>
              <a:buNone/>
            </a:pPr>
            <a:r>
              <a:rPr lang="en-US" sz="2800" b="1" dirty="0">
                <a:solidFill>
                  <a:srgbClr val="F5EDD7"/>
                </a:solidFill>
              </a:rPr>
              <a:t>Sdpdatf.org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"/>
          <p:cNvSpPr txBox="1">
            <a:spLocks noGrp="1"/>
          </p:cNvSpPr>
          <p:nvPr>
            <p:ph type="title"/>
          </p:nvPr>
        </p:nvSpPr>
        <p:spPr>
          <a:xfrm>
            <a:off x="1" y="2993232"/>
            <a:ext cx="6858000" cy="1021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Rise of Fentanyl in San Diego</a:t>
            </a:r>
            <a:endParaRPr dirty="0"/>
          </a:p>
        </p:txBody>
      </p:sp>
      <p:sp>
        <p:nvSpPr>
          <p:cNvPr id="337" name="Google Shape;337;p19"/>
          <p:cNvSpPr txBox="1">
            <a:spLocks noGrp="1"/>
          </p:cNvSpPr>
          <p:nvPr>
            <p:ph type="body" idx="1"/>
          </p:nvPr>
        </p:nvSpPr>
        <p:spPr>
          <a:xfrm>
            <a:off x="152401" y="1657350"/>
            <a:ext cx="67056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>
                <a:solidFill>
                  <a:srgbClr val="202020"/>
                </a:solidFill>
              </a:rPr>
              <a:t>What Can Parents and Caregivers Do?</a:t>
            </a:r>
            <a:endParaRPr dirty="0"/>
          </a:p>
        </p:txBody>
      </p:sp>
      <p:sp>
        <p:nvSpPr>
          <p:cNvPr id="338" name="Google Shape;338;p19"/>
          <p:cNvSpPr txBox="1">
            <a:spLocks noGrp="1"/>
          </p:cNvSpPr>
          <p:nvPr>
            <p:ph type="sldNum" idx="12"/>
          </p:nvPr>
        </p:nvSpPr>
        <p:spPr>
          <a:xfrm>
            <a:off x="0" y="4857750"/>
            <a:ext cx="2128838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ACC8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A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552137"/>
            <a:ext cx="1444877" cy="59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0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Early, Talk Often</a:t>
            </a:r>
            <a:endParaRPr dirty="0"/>
          </a:p>
        </p:txBody>
      </p:sp>
      <p:sp>
        <p:nvSpPr>
          <p:cNvPr id="348" name="Google Shape;348;p20"/>
          <p:cNvSpPr txBox="1">
            <a:spLocks noGrp="1"/>
          </p:cNvSpPr>
          <p:nvPr>
            <p:ph type="body" idx="1"/>
          </p:nvPr>
        </p:nvSpPr>
        <p:spPr>
          <a:xfrm>
            <a:off x="579120" y="1352550"/>
            <a:ext cx="4297680" cy="33683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400"/>
              </a:spcBef>
              <a:buClr>
                <a:schemeClr val="tx1">
                  <a:lumMod val="75000"/>
                </a:schemeClr>
              </a:buClr>
              <a:buSzPts val="2000"/>
            </a:pPr>
            <a:r>
              <a:rPr lang="en-US" dirty="0">
                <a:solidFill>
                  <a:schemeClr val="bg2"/>
                </a:solidFill>
              </a:rPr>
              <a:t>Show concern rather than anger</a:t>
            </a:r>
            <a:endParaRPr dirty="0">
              <a:solidFill>
                <a:schemeClr val="bg2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bg2"/>
                </a:solidFill>
              </a:rPr>
              <a:t>Ask open-ended questions</a:t>
            </a:r>
            <a:endParaRPr dirty="0">
              <a:solidFill>
                <a:schemeClr val="bg2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bg2"/>
                </a:solidFill>
              </a:rPr>
              <a:t>Work to understand your teen’s point of view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000"/>
              <a:buNone/>
            </a:pPr>
            <a:br>
              <a:rPr lang="en-US" b="1" dirty="0">
                <a:solidFill>
                  <a:schemeClr val="lt1"/>
                </a:solidFill>
              </a:rPr>
            </a:br>
            <a:r>
              <a:rPr lang="en-US" b="1" dirty="0">
                <a:solidFill>
                  <a:srgbClr val="202020"/>
                </a:solidFill>
              </a:rPr>
              <a:t>Establish a Rescue Plan</a:t>
            </a:r>
            <a:endParaRPr dirty="0"/>
          </a:p>
        </p:txBody>
      </p:sp>
      <p:pic>
        <p:nvPicPr>
          <p:cNvPr id="349" name="Google Shape;349;p20" descr="G:\Youth Count\SAC-MATFORCE\Billboards\Talk Early Talk Often\talk-early-talk-often-onl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6300" y="1495425"/>
            <a:ext cx="3924300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6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 Your Child at Higher Risk?</a:t>
            </a:r>
            <a:endParaRPr dirty="0"/>
          </a:p>
        </p:txBody>
      </p:sp>
      <p:sp>
        <p:nvSpPr>
          <p:cNvPr id="277" name="Google Shape;277;p16"/>
          <p:cNvSpPr txBox="1">
            <a:spLocks noGrp="1"/>
          </p:cNvSpPr>
          <p:nvPr>
            <p:ph type="body" idx="1"/>
          </p:nvPr>
        </p:nvSpPr>
        <p:spPr>
          <a:xfrm>
            <a:off x="2743200" y="1352550"/>
            <a:ext cx="4114800" cy="990600"/>
          </a:xfrm>
          <a:prstGeom prst="rect">
            <a:avLst/>
          </a:prstGeom>
          <a:solidFill>
            <a:schemeClr val="tx1">
              <a:lumMod val="75000"/>
            </a:schemeClr>
          </a:solidFill>
          <a:ln w="19050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solidFill>
                  <a:srgbClr val="000000"/>
                </a:solidFill>
              </a:rPr>
              <a:t>Impulse Control Difficulties</a:t>
            </a:r>
            <a:endParaRPr dirty="0"/>
          </a:p>
        </p:txBody>
      </p:sp>
      <p:sp>
        <p:nvSpPr>
          <p:cNvPr id="278" name="Google Shape;278;p16"/>
          <p:cNvSpPr txBox="1"/>
          <p:nvPr/>
        </p:nvSpPr>
        <p:spPr>
          <a:xfrm>
            <a:off x="571180" y="2724150"/>
            <a:ext cx="1981200" cy="1839445"/>
          </a:xfrm>
          <a:prstGeom prst="rect">
            <a:avLst/>
          </a:prstGeom>
          <a:solidFill>
            <a:schemeClr val="tx1">
              <a:lumMod val="75000"/>
            </a:schemeClr>
          </a:solidFill>
          <a:ln w="19050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C5556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Family history of substance use</a:t>
            </a:r>
            <a:endParaRPr dirty="0"/>
          </a:p>
        </p:txBody>
      </p:sp>
      <p:sp>
        <p:nvSpPr>
          <p:cNvPr id="279" name="Google Shape;279;p16"/>
          <p:cNvSpPr txBox="1"/>
          <p:nvPr/>
        </p:nvSpPr>
        <p:spPr>
          <a:xfrm>
            <a:off x="2743200" y="2495550"/>
            <a:ext cx="4114800" cy="2068045"/>
          </a:xfrm>
          <a:prstGeom prst="rect">
            <a:avLst/>
          </a:prstGeom>
          <a:solidFill>
            <a:schemeClr val="tx1">
              <a:lumMod val="75000"/>
            </a:schemeClr>
          </a:solidFill>
          <a:ln w="6350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C5556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Diagnosed or undiagnosed mental health issues</a:t>
            </a:r>
            <a:endParaRPr dirty="0"/>
          </a:p>
          <a:p>
            <a:pPr marL="460375" marR="0" lvl="1" indent="-230188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Depression         </a:t>
            </a:r>
          </a:p>
          <a:p>
            <a:pPr marL="460375" marR="0" lvl="1" indent="-230188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Arial"/>
              <a:buChar char="•"/>
            </a:pPr>
            <a:r>
              <a:rPr lang="en-US" dirty="0">
                <a:solidFill>
                  <a:srgbClr val="9C5556"/>
                </a:solidFill>
              </a:rPr>
              <a:t>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Anxiety</a:t>
            </a:r>
            <a:endParaRPr dirty="0"/>
          </a:p>
          <a:p>
            <a:pPr marL="460375" marR="0" lvl="1" indent="-230188" algn="l" rtl="0">
              <a:spcBef>
                <a:spcPts val="400"/>
              </a:spcBef>
              <a:spcAft>
                <a:spcPts val="0"/>
              </a:spcAft>
              <a:buClr>
                <a:srgbClr val="FFFF99"/>
              </a:buClr>
              <a:buSzPts val="16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Attention Deficit Hyperactivity Disorder (ADHD)</a:t>
            </a:r>
            <a:endParaRPr dirty="0"/>
          </a:p>
        </p:txBody>
      </p:sp>
      <p:sp>
        <p:nvSpPr>
          <p:cNvPr id="280" name="Google Shape;280;p16"/>
          <p:cNvSpPr txBox="1"/>
          <p:nvPr/>
        </p:nvSpPr>
        <p:spPr>
          <a:xfrm>
            <a:off x="560934" y="1352550"/>
            <a:ext cx="2022182" cy="1257299"/>
          </a:xfrm>
          <a:prstGeom prst="rect">
            <a:avLst/>
          </a:prstGeom>
          <a:solidFill>
            <a:schemeClr val="tx1">
              <a:lumMod val="75000"/>
            </a:schemeClr>
          </a:solidFill>
          <a:ln w="19050">
            <a:solidFill>
              <a:schemeClr val="tx1">
                <a:lumMod val="75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C5556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Traumatic events</a:t>
            </a:r>
            <a:endParaRPr dirty="0"/>
          </a:p>
        </p:txBody>
      </p:sp>
      <p:sp>
        <p:nvSpPr>
          <p:cNvPr id="281" name="Google Shape;281;p16"/>
          <p:cNvSpPr/>
          <p:nvPr/>
        </p:nvSpPr>
        <p:spPr>
          <a:xfrm>
            <a:off x="7010400" y="1200150"/>
            <a:ext cx="1828800" cy="3124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9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6"/>
          <p:cNvSpPr txBox="1"/>
          <p:nvPr/>
        </p:nvSpPr>
        <p:spPr>
          <a:xfrm rot="-5400000">
            <a:off x="6591300" y="2533650"/>
            <a:ext cx="266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Increased Risk for Substance Use</a:t>
            </a:r>
            <a:endParaRPr dirty="0"/>
          </a:p>
        </p:txBody>
      </p:sp>
      <p:sp>
        <p:nvSpPr>
          <p:cNvPr id="283" name="Google Shape;283;p16"/>
          <p:cNvSpPr/>
          <p:nvPr/>
        </p:nvSpPr>
        <p:spPr>
          <a:xfrm>
            <a:off x="2362200" y="2190750"/>
            <a:ext cx="533400" cy="609600"/>
          </a:xfrm>
          <a:prstGeom prst="rect">
            <a:avLst/>
          </a:prstGeom>
          <a:solidFill>
            <a:srgbClr val="FFFF99"/>
          </a:solidFill>
          <a:ln w="28575" cap="flat" cmpd="sng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Monitor Social Media</a:t>
            </a:r>
            <a:endParaRPr dirty="0"/>
          </a:p>
        </p:txBody>
      </p:sp>
      <p:sp>
        <p:nvSpPr>
          <p:cNvPr id="359" name="Google Shape;359;p21"/>
          <p:cNvSpPr txBox="1">
            <a:spLocks noGrp="1"/>
          </p:cNvSpPr>
          <p:nvPr>
            <p:ph type="body" idx="1"/>
          </p:nvPr>
        </p:nvSpPr>
        <p:spPr>
          <a:xfrm>
            <a:off x="533400" y="1332739"/>
            <a:ext cx="4267200" cy="299161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tx1">
                  <a:lumMod val="75000"/>
                </a:schemeClr>
              </a:buClr>
              <a:buSzPts val="2000"/>
            </a:pPr>
            <a:r>
              <a:rPr lang="en-US" sz="2000" b="1" dirty="0">
                <a:solidFill>
                  <a:srgbClr val="202020"/>
                </a:solidFill>
              </a:rPr>
              <a:t>Talk with them </a:t>
            </a:r>
            <a:r>
              <a:rPr lang="en-US" sz="2000" dirty="0"/>
              <a:t>about what they are seeing and posting</a:t>
            </a:r>
            <a:endParaRPr lang="en-US" sz="2000" b="1" dirty="0">
              <a:solidFill>
                <a:srgbClr val="202020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202020"/>
                </a:solidFill>
              </a:rPr>
              <a:t>Take note </a:t>
            </a:r>
            <a:r>
              <a:rPr lang="en-US" sz="2000" dirty="0"/>
              <a:t>of social media sites your child visits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202020"/>
                </a:solidFill>
              </a:rPr>
              <a:t>Keep track</a:t>
            </a:r>
            <a:r>
              <a:rPr lang="en-US" sz="2000" dirty="0">
                <a:solidFill>
                  <a:srgbClr val="202020"/>
                </a:solidFill>
              </a:rPr>
              <a:t> </a:t>
            </a:r>
            <a:r>
              <a:rPr lang="en-US" sz="2000" dirty="0"/>
              <a:t>of passwords and usernames</a:t>
            </a:r>
            <a:endParaRPr dirty="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tx1">
                  <a:lumMod val="75000"/>
                </a:schemeClr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rgbClr val="202020"/>
                </a:solidFill>
              </a:rPr>
              <a:t>Set limits </a:t>
            </a:r>
            <a:r>
              <a:rPr lang="en-US" sz="2000" dirty="0"/>
              <a:t>on the amount of time they are online  </a:t>
            </a:r>
            <a:endParaRPr sz="2000" dirty="0">
              <a:solidFill>
                <a:schemeClr val="lt1"/>
              </a:solidFill>
            </a:endParaRPr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9C5556"/>
              </a:buClr>
              <a:buSzPts val="2000"/>
              <a:buFont typeface="Arial"/>
              <a:buNone/>
            </a:pPr>
            <a:endParaRPr sz="2000" dirty="0"/>
          </a:p>
        </p:txBody>
      </p:sp>
      <p:pic>
        <p:nvPicPr>
          <p:cNvPr id="360" name="Google Shape;360;p21" descr="G:\Youth Count\SAC-MATFORCE\Graphics\canstock photo images\phones-computers-tablets-electronics\apple-iphone-smartphone-desk-41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4400" y="1417009"/>
            <a:ext cx="4189719" cy="278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1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46623"/>
            <a:ext cx="2857630" cy="2667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E013-FBA8-4E7E-940C-0D44F7109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10886"/>
            <a:ext cx="8710863" cy="857250"/>
          </a:xfrm>
        </p:spPr>
        <p:txBody>
          <a:bodyPr/>
          <a:lstStyle/>
          <a:p>
            <a:r>
              <a:rPr lang="en-US" dirty="0"/>
              <a:t>Fentanyl is Here with Deadly Consequences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A7737-D35A-415B-A144-A1AF220D9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en-US" sz="3600" b="1" u="sng" dirty="0">
                <a:solidFill>
                  <a:srgbClr val="FF0000"/>
                </a:solidFill>
              </a:rPr>
              <a:t>80% </a:t>
            </a:r>
            <a:r>
              <a:rPr lang="en-US" sz="3600" dirty="0"/>
              <a:t>of overdose deaths in children 17 and under caused by fentanyl poisoning (YR 2021).</a:t>
            </a:r>
          </a:p>
        </p:txBody>
      </p:sp>
    </p:spTree>
    <p:extLst>
      <p:ext uri="{BB962C8B-B14F-4D97-AF65-F5344CB8AC3E}">
        <p14:creationId xmlns:p14="http://schemas.microsoft.com/office/powerpoint/2010/main" val="970682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1F2B-2177-4ADB-9342-36B02E87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23" y="202617"/>
            <a:ext cx="8079581" cy="630585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cs typeface="Calibri" panose="020F0502020204030204" pitchFamily="34" charset="0"/>
              </a:rPr>
              <a:t>Look for Popular Emoji Drug Codes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8E643-30A1-4CC1-B360-CA63BDAD3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943"/>
            <a:ext cx="5366487" cy="324543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121467-753E-401F-8B94-0E6813DB9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292" y="1453158"/>
            <a:ext cx="5361709" cy="338554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980DC-B71C-40A0-9C17-F32EDEF69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63" y="3225442"/>
            <a:ext cx="7725941" cy="183586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799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\\readyshare\USB_Storage\Youth Count\SAC-MATFORCE\Graphics\canstock photo images\people\Youth\canstockphoto30849302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52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2000" y="438150"/>
            <a:ext cx="2895600" cy="45720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14400" y="5073842"/>
            <a:ext cx="2590800" cy="4203508"/>
            <a:chOff x="914400" y="590550"/>
            <a:chExt cx="2590800" cy="4203508"/>
          </a:xfrm>
        </p:grpSpPr>
        <p:sp>
          <p:nvSpPr>
            <p:cNvPr id="7" name="TextBox 6"/>
            <p:cNvSpPr txBox="1"/>
            <p:nvPr/>
          </p:nvSpPr>
          <p:spPr>
            <a:xfrm>
              <a:off x="1219200" y="590550"/>
              <a:ext cx="2286000" cy="10215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I took </a:t>
              </a:r>
              <a:r>
                <a:rPr lang="en-US" dirty="0" err="1"/>
                <a:t>percs</a:t>
              </a:r>
              <a:r>
                <a:rPr lang="en-US" dirty="0"/>
                <a:t> and fentanyl and now I can barely breathe.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1702594"/>
              <a:ext cx="1981200" cy="10215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I'm scared to go back to jail. Please don't tell.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0" y="2800350"/>
              <a:ext cx="2133600" cy="71508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Call your mom now. You're not alone.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4400" y="3586275"/>
              <a:ext cx="2438400" cy="71508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You have a lot more to lose than you realize. 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5000" y="4385435"/>
              <a:ext cx="1600200" cy="408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I can't breathe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67600" y="4781550"/>
            <a:ext cx="15822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Can Stock Photo / </a:t>
            </a:r>
            <a:r>
              <a:rPr lang="en-US" sz="800" dirty="0" err="1">
                <a:solidFill>
                  <a:schemeClr val="bg1"/>
                </a:solidFill>
              </a:rPr>
              <a:t>artofphoto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23032 L 3.33333E-6 -0.480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8039 L 3.33333E-6 -0.628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4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62859 L 3.33333E-6 -0.79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7916 L 3.33333E-6 -0.8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B380-9AA9-4657-A4D7-B314E892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Learn How to Spot Signs of Drug Addiction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C1969-BED1-4703-9E4E-74740415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06492"/>
            <a:ext cx="6629400" cy="3748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AE23B7-C0DE-4CD9-B561-49F0A4784109}"/>
              </a:ext>
            </a:extLst>
          </p:cNvPr>
          <p:cNvSpPr txBox="1"/>
          <p:nvPr/>
        </p:nvSpPr>
        <p:spPr>
          <a:xfrm>
            <a:off x="7094220" y="1913096"/>
            <a:ext cx="20497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Learn to spot the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red flags </a:t>
            </a:r>
          </a:p>
          <a:p>
            <a:pPr algn="ctr"/>
            <a:r>
              <a:rPr lang="en-US" dirty="0"/>
              <a:t>that your teen might be hiding in his/her bedroom</a:t>
            </a:r>
          </a:p>
          <a:p>
            <a:pPr algn="ctr"/>
            <a:endParaRPr lang="en-US" dirty="0"/>
          </a:p>
          <a:p>
            <a:pPr algn="ctr"/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https://www.raliusa.org/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75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9"/>
          <p:cNvGrpSpPr/>
          <p:nvPr/>
        </p:nvGrpSpPr>
        <p:grpSpPr>
          <a:xfrm>
            <a:off x="470282" y="1104900"/>
            <a:ext cx="8203435" cy="3425634"/>
            <a:chOff x="0" y="1785"/>
            <a:chExt cx="8191500" cy="3654028"/>
          </a:xfrm>
        </p:grpSpPr>
        <p:sp>
          <p:nvSpPr>
            <p:cNvPr id="481" name="Google Shape;481;p29"/>
            <p:cNvSpPr/>
            <p:nvPr/>
          </p:nvSpPr>
          <p:spPr>
            <a:xfrm rot="5400000">
              <a:off x="5098732" y="-2030134"/>
              <a:ext cx="942975" cy="52425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99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9"/>
            <p:cNvSpPr txBox="1"/>
            <p:nvPr/>
          </p:nvSpPr>
          <p:spPr>
            <a:xfrm>
              <a:off x="2948940" y="165690"/>
              <a:ext cx="5196528" cy="850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55225" rIns="110475" bIns="5522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6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Have to use more and more of a drug to achieve the same feelings</a:t>
              </a:r>
              <a:endParaRPr sz="1600" b="0" i="0" u="none" strike="noStrike" cap="none" dirty="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202020"/>
                </a:buClr>
                <a:buSzPts val="16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No longer get a good feeling when they use because their body has adjusted to having excess in their system</a:t>
              </a:r>
              <a:endParaRPr sz="1600" b="0" i="0" u="none" strike="noStrike" cap="none" dirty="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0" y="1785"/>
              <a:ext cx="2948940" cy="117871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 txBox="1"/>
            <p:nvPr/>
          </p:nvSpPr>
          <p:spPr>
            <a:xfrm>
              <a:off x="57540" y="59325"/>
              <a:ext cx="2833860" cy="1063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300"/>
                <a:buFont typeface="Calibri"/>
                <a:buNone/>
              </a:pPr>
              <a:r>
                <a:rPr lang="en-US" sz="23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The body develops “tolerance” and “dependence”</a:t>
              </a:r>
              <a:endParaRPr dirty="0"/>
            </a:p>
          </p:txBody>
        </p:sp>
        <p:sp>
          <p:nvSpPr>
            <p:cNvPr id="485" name="Google Shape;485;p29"/>
            <p:cNvSpPr/>
            <p:nvPr/>
          </p:nvSpPr>
          <p:spPr>
            <a:xfrm rot="5400000">
              <a:off x="5098732" y="-792480"/>
              <a:ext cx="942975" cy="52425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99">
                <a:alpha val="89803"/>
              </a:srgbClr>
            </a:solidFill>
            <a:ln w="25400" cap="flat" cmpd="sng">
              <a:solidFill>
                <a:schemeClr val="accent1">
                  <a:alpha val="8980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 txBox="1"/>
            <p:nvPr/>
          </p:nvSpPr>
          <p:spPr>
            <a:xfrm>
              <a:off x="2948940" y="1403344"/>
              <a:ext cx="5196528" cy="850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Muscle aches; restlessness; anxiety</a:t>
              </a:r>
              <a:endParaRPr dirty="0"/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20202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Diarrhea; abdominal cramping; nausea and vomiting; rapid heartbeat; high blood pressure</a:t>
              </a:r>
              <a:endParaRPr dirty="0"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0" y="1239440"/>
              <a:ext cx="2948940" cy="117871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 txBox="1"/>
            <p:nvPr/>
          </p:nvSpPr>
          <p:spPr>
            <a:xfrm>
              <a:off x="13794" y="1296979"/>
              <a:ext cx="2877606" cy="1216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300"/>
                <a:buFont typeface="Calibri"/>
                <a:buNone/>
              </a:pPr>
              <a:r>
                <a:rPr lang="en-US" sz="230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Stopping use can result in withdrawal</a:t>
              </a: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 rot="5400000">
              <a:off x="5098732" y="445174"/>
              <a:ext cx="942975" cy="524256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99"/>
            </a:solidFill>
            <a:ln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 txBox="1"/>
            <p:nvPr/>
          </p:nvSpPr>
          <p:spPr>
            <a:xfrm>
              <a:off x="2948940" y="2640998"/>
              <a:ext cx="5196528" cy="850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1700"/>
                <a:buFont typeface="Calibri"/>
                <a:buChar char="•"/>
              </a:pPr>
              <a:r>
                <a:rPr lang="en-US" sz="1700" b="0" i="0" u="none" strike="noStrike" cap="none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High risk of relapse during first months of stopping</a:t>
              </a:r>
              <a:endParaRPr dirty="0"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0" y="2477095"/>
              <a:ext cx="2948940" cy="1178718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9"/>
            <p:cNvSpPr txBox="1"/>
            <p:nvPr/>
          </p:nvSpPr>
          <p:spPr>
            <a:xfrm>
              <a:off x="57540" y="2534635"/>
              <a:ext cx="2833860" cy="1063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43800" rIns="87625" bIns="4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300"/>
                <a:buFont typeface="Calibri"/>
                <a:buNone/>
              </a:pPr>
              <a:r>
                <a:rPr lang="en-US" sz="23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Emotional withdrawal can last for months</a:t>
              </a:r>
              <a:endParaRPr dirty="0"/>
            </a:p>
          </p:txBody>
        </p:sp>
      </p:grpSp>
      <p:sp>
        <p:nvSpPr>
          <p:cNvPr id="493" name="Google Shape;493;p29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458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If Your Teen is Using Opioids or Counterfeit Pills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0"/>
          <p:cNvSpPr txBox="1">
            <a:spLocks noGrp="1"/>
          </p:cNvSpPr>
          <p:nvPr>
            <p:ph type="title"/>
          </p:nvPr>
        </p:nvSpPr>
        <p:spPr>
          <a:xfrm>
            <a:off x="457200" y="21104"/>
            <a:ext cx="9067799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If your Teen is Using Opioids or Counterfeit Pills</a:t>
            </a:r>
            <a:endParaRPr dirty="0"/>
          </a:p>
        </p:txBody>
      </p:sp>
      <p:grpSp>
        <p:nvGrpSpPr>
          <p:cNvPr id="502" name="Google Shape;502;p30"/>
          <p:cNvGrpSpPr/>
          <p:nvPr/>
        </p:nvGrpSpPr>
        <p:grpSpPr>
          <a:xfrm>
            <a:off x="1037146" y="1608272"/>
            <a:ext cx="7069708" cy="2316028"/>
            <a:chOff x="4629" y="968758"/>
            <a:chExt cx="5866209" cy="1273528"/>
          </a:xfrm>
        </p:grpSpPr>
        <p:sp>
          <p:nvSpPr>
            <p:cNvPr id="503" name="Google Shape;503;p30"/>
            <p:cNvSpPr/>
            <p:nvPr/>
          </p:nvSpPr>
          <p:spPr>
            <a:xfrm>
              <a:off x="4629" y="968758"/>
              <a:ext cx="1518237" cy="1273528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0"/>
            <p:cNvSpPr txBox="1"/>
            <p:nvPr/>
          </p:nvSpPr>
          <p:spPr>
            <a:xfrm>
              <a:off x="41929" y="1006058"/>
              <a:ext cx="1443637" cy="1198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400"/>
                <a:buFont typeface="Calibri"/>
                <a:buNone/>
              </a:pPr>
              <a:r>
                <a:rPr lang="en-US" sz="2400" b="1" dirty="0">
                  <a:solidFill>
                    <a:srgbClr val="F5EDD7"/>
                  </a:solidFill>
                  <a:latin typeface="Calibri"/>
                  <a:ea typeface="Calibri"/>
                  <a:cs typeface="Calibri"/>
                  <a:sym typeface="Calibri"/>
                </a:rPr>
                <a:t>Ensure Safety</a:t>
              </a:r>
              <a:endParaRPr lang="en-US" sz="2400" b="1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2400"/>
                <a:buFont typeface="Calibri"/>
                <a:buNone/>
              </a:pPr>
              <a:endParaRPr dirty="0"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1674689" y="1417261"/>
              <a:ext cx="321866" cy="37652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FF99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 txBox="1"/>
            <p:nvPr/>
          </p:nvSpPr>
          <p:spPr>
            <a:xfrm>
              <a:off x="1674689" y="1492565"/>
              <a:ext cx="225306" cy="225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2130160" y="968758"/>
              <a:ext cx="1615146" cy="1273528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0"/>
            <p:cNvSpPr txBox="1"/>
            <p:nvPr/>
          </p:nvSpPr>
          <p:spPr>
            <a:xfrm>
              <a:off x="2167460" y="1006058"/>
              <a:ext cx="1540546" cy="1198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202020"/>
                </a:buClr>
                <a:buSzPts val="2400"/>
              </a:pPr>
              <a:r>
                <a:rPr lang="en-US" sz="2400" b="1" dirty="0">
                  <a:solidFill>
                    <a:srgbClr val="F5EDD7"/>
                  </a:solidFill>
                  <a:latin typeface="Calibri"/>
                  <a:ea typeface="Calibri"/>
                  <a:cs typeface="Calibri"/>
                  <a:sym typeface="Calibri"/>
                </a:rPr>
                <a:t>Get Your Child an Evaluation </a:t>
              </a:r>
              <a:endParaRPr dirty="0"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3897130" y="1417261"/>
              <a:ext cx="321866" cy="376522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FF99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0"/>
            <p:cNvSpPr txBox="1"/>
            <p:nvPr/>
          </p:nvSpPr>
          <p:spPr>
            <a:xfrm>
              <a:off x="3897130" y="1492565"/>
              <a:ext cx="225306" cy="2259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4352601" y="968758"/>
              <a:ext cx="1518237" cy="1273528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0"/>
            <p:cNvSpPr txBox="1"/>
            <p:nvPr/>
          </p:nvSpPr>
          <p:spPr>
            <a:xfrm>
              <a:off x="4389901" y="1006058"/>
              <a:ext cx="1443637" cy="11989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625" tIns="87625" rIns="87625" bIns="87625" anchor="ctr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202020"/>
                </a:buClr>
                <a:buSzPts val="2300"/>
              </a:pPr>
              <a:r>
                <a:rPr lang="en-US" sz="2400" b="1" dirty="0">
                  <a:solidFill>
                    <a:srgbClr val="F5EDD7"/>
                  </a:solidFill>
                  <a:latin typeface="Calibri"/>
                  <a:ea typeface="Calibri"/>
                  <a:cs typeface="Calibri"/>
                  <a:sym typeface="Calibri"/>
                </a:rPr>
                <a:t>Suggest Treatment </a:t>
              </a:r>
              <a:endParaRPr dirty="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C9ACB-65BB-4397-88C6-D7DFF8A49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657350"/>
            <a:ext cx="6112827" cy="1125140"/>
          </a:xfrm>
        </p:spPr>
        <p:txBody>
          <a:bodyPr/>
          <a:lstStyle/>
          <a:p>
            <a:pPr algn="ctr"/>
            <a:r>
              <a:rPr lang="en-US" sz="4800" b="1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3497230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0B14-D138-48FD-93F5-4CFDFEF6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Help with Opioids?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A731E-27C4-4C4E-BEC8-43DB0CFB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6" y="1261184"/>
            <a:ext cx="8527055" cy="3122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537EE5-42E8-4BF8-B8B3-ABDCA3441ABA}"/>
              </a:ext>
            </a:extLst>
          </p:cNvPr>
          <p:cNvSpPr txBox="1"/>
          <p:nvPr/>
        </p:nvSpPr>
        <p:spPr>
          <a:xfrm>
            <a:off x="272667" y="4544806"/>
            <a:ext cx="4687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Clr>
                <a:schemeClr val="tx1"/>
              </a:buClr>
            </a:pPr>
            <a:r>
              <a:rPr lang="en-US" sz="2400" b="1" dirty="0">
                <a:solidFill>
                  <a:schemeClr val="tx1"/>
                </a:solidFill>
              </a:rPr>
              <a:t>Sdpdatf.org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00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3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Seek Treatment Options</a:t>
            </a:r>
            <a:endParaRPr dirty="0"/>
          </a:p>
        </p:txBody>
      </p:sp>
      <p:grpSp>
        <p:nvGrpSpPr>
          <p:cNvPr id="547" name="Google Shape;547;p33"/>
          <p:cNvGrpSpPr/>
          <p:nvPr/>
        </p:nvGrpSpPr>
        <p:grpSpPr>
          <a:xfrm>
            <a:off x="533400" y="1355596"/>
            <a:ext cx="4495800" cy="3030885"/>
            <a:chOff x="0" y="3046"/>
            <a:chExt cx="4495800" cy="3030885"/>
          </a:xfrm>
        </p:grpSpPr>
        <p:sp>
          <p:nvSpPr>
            <p:cNvPr id="548" name="Google Shape;548;p33"/>
            <p:cNvSpPr/>
            <p:nvPr/>
          </p:nvSpPr>
          <p:spPr>
            <a:xfrm>
              <a:off x="0" y="3046"/>
              <a:ext cx="4495800" cy="93541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8500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3"/>
            <p:cNvSpPr txBox="1"/>
            <p:nvPr/>
          </p:nvSpPr>
          <p:spPr>
            <a:xfrm>
              <a:off x="45663" y="48709"/>
              <a:ext cx="4404474" cy="844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575" tIns="148575" rIns="148575" bIns="14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3900"/>
                <a:buFont typeface="Calibri"/>
                <a:buNone/>
              </a:pPr>
              <a:r>
                <a:rPr lang="en-US" sz="39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Ask questions</a:t>
              </a:r>
              <a:endParaRPr dirty="0"/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0" y="1050781"/>
              <a:ext cx="4495800" cy="93541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8500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3"/>
            <p:cNvSpPr txBox="1"/>
            <p:nvPr/>
          </p:nvSpPr>
          <p:spPr>
            <a:xfrm>
              <a:off x="45663" y="1096444"/>
              <a:ext cx="4404474" cy="844089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txBody>
            <a:bodyPr spcFirstLastPara="1" wrap="square" lIns="148575" tIns="148575" rIns="148575" bIns="14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3900"/>
                <a:buFont typeface="Calibri"/>
                <a:buNone/>
              </a:pPr>
              <a:r>
                <a:rPr lang="en-US" sz="3900" dirty="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Support recovery</a:t>
              </a:r>
              <a:endParaRPr dirty="0"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0" y="2098516"/>
              <a:ext cx="4495800" cy="935415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85000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3"/>
            <p:cNvSpPr txBox="1"/>
            <p:nvPr/>
          </p:nvSpPr>
          <p:spPr>
            <a:xfrm>
              <a:off x="45663" y="2144179"/>
              <a:ext cx="4404474" cy="844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8575" tIns="148575" rIns="148575" bIns="14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02020"/>
                </a:buClr>
                <a:buSzPts val="3900"/>
                <a:buFont typeface="Calibri"/>
                <a:buNone/>
              </a:pPr>
              <a:r>
                <a:rPr lang="en-US" sz="3900">
                  <a:solidFill>
                    <a:srgbClr val="202020"/>
                  </a:solidFill>
                  <a:latin typeface="Calibri"/>
                  <a:ea typeface="Calibri"/>
                  <a:cs typeface="Calibri"/>
                  <a:sym typeface="Calibri"/>
                </a:rPr>
                <a:t>Self-care</a:t>
              </a:r>
              <a:endParaRPr/>
            </a:p>
          </p:txBody>
        </p:sp>
      </p:grpSp>
      <p:pic>
        <p:nvPicPr>
          <p:cNvPr id="554" name="Google Shape;554;p33"/>
          <p:cNvPicPr preferRelativeResize="0"/>
          <p:nvPr/>
        </p:nvPicPr>
        <p:blipFill rotWithShape="1">
          <a:blip r:embed="rId3">
            <a:alphaModFix/>
          </a:blip>
          <a:srcRect l="1021" t="1292" r="978" b="631"/>
          <a:stretch/>
        </p:blipFill>
        <p:spPr>
          <a:xfrm rot="624820">
            <a:off x="6755606" y="1415535"/>
            <a:ext cx="1951811" cy="275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3"/>
          <p:cNvPicPr preferRelativeResize="0"/>
          <p:nvPr/>
        </p:nvPicPr>
        <p:blipFill rotWithShape="1">
          <a:blip r:embed="rId4">
            <a:alphaModFix/>
          </a:blip>
          <a:srcRect l="1166" t="1489" r="1027" b="888"/>
          <a:stretch/>
        </p:blipFill>
        <p:spPr>
          <a:xfrm rot="-362317">
            <a:off x="4635540" y="1740694"/>
            <a:ext cx="2136775" cy="2769394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7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solidFill>
            <a:srgbClr val="18B0C5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San Diego Resources</a:t>
            </a:r>
            <a:endParaRPr dirty="0"/>
          </a:p>
        </p:txBody>
      </p:sp>
      <p:sp>
        <p:nvSpPr>
          <p:cNvPr id="599" name="Google Shape;599;p37"/>
          <p:cNvSpPr txBox="1">
            <a:spLocks noGrp="1"/>
          </p:cNvSpPr>
          <p:nvPr>
            <p:ph type="body" idx="1"/>
          </p:nvPr>
        </p:nvSpPr>
        <p:spPr>
          <a:xfrm>
            <a:off x="457200" y="1034898"/>
            <a:ext cx="6716684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Clr>
                <a:schemeClr val="tx1"/>
              </a:buClr>
            </a:pPr>
            <a:r>
              <a:rPr lang="en-US" sz="2800" b="1" dirty="0">
                <a:solidFill>
                  <a:schemeClr val="bg2"/>
                </a:solidFill>
              </a:rPr>
              <a:t>C</a:t>
            </a:r>
            <a:r>
              <a:rPr lang="en-US" b="1" dirty="0">
                <a:solidFill>
                  <a:schemeClr val="bg2"/>
                </a:solidFill>
              </a:rPr>
              <a:t>ounty’s Access and Crisis line – (888) 724-7240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endParaRPr lang="en-US" b="1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</a:pPr>
            <a:r>
              <a:rPr lang="en-US" sz="2800" b="1" dirty="0">
                <a:solidFill>
                  <a:schemeClr val="bg2"/>
                </a:solidFill>
              </a:rPr>
              <a:t>2-1-1 San Diego-  211sandiego.org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endParaRPr lang="en-US" sz="2800" b="1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</a:pPr>
            <a:r>
              <a:rPr lang="en-US" sz="2800" b="1" dirty="0">
                <a:solidFill>
                  <a:schemeClr val="bg2"/>
                </a:solidFill>
              </a:rPr>
              <a:t>up2sd.org</a:t>
            </a:r>
          </a:p>
          <a:p>
            <a:pPr marL="342900" indent="-342900">
              <a:spcBef>
                <a:spcPts val="0"/>
              </a:spcBef>
              <a:buClr>
                <a:schemeClr val="tx1"/>
              </a:buClr>
            </a:pPr>
            <a:endParaRPr lang="en-US" sz="2800" b="1" dirty="0">
              <a:solidFill>
                <a:schemeClr val="bg2"/>
              </a:solidFill>
            </a:endParaRPr>
          </a:p>
          <a:p>
            <a:pPr marL="342900" indent="-342900">
              <a:spcBef>
                <a:spcPts val="0"/>
              </a:spcBef>
              <a:buClr>
                <a:schemeClr val="tx1"/>
              </a:buClr>
            </a:pPr>
            <a:r>
              <a:rPr lang="en-US" b="1" dirty="0">
                <a:solidFill>
                  <a:schemeClr val="bg2"/>
                </a:solidFill>
              </a:rPr>
              <a:t>Sdpdatf</a:t>
            </a:r>
            <a:r>
              <a:rPr lang="en-US" sz="2800" b="1" dirty="0">
                <a:solidFill>
                  <a:schemeClr val="bg2"/>
                </a:solidFill>
              </a:rPr>
              <a:t>.org</a:t>
            </a:r>
          </a:p>
          <a:p>
            <a:pPr marL="342900" indent="-342900">
              <a:spcBef>
                <a:spcPts val="0"/>
              </a:spcBef>
              <a:buClr>
                <a:schemeClr val="tx1"/>
              </a:buClr>
            </a:pPr>
            <a:endParaRPr lang="en-US" sz="2800" b="1" dirty="0">
              <a:solidFill>
                <a:schemeClr val="bg2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9C5556"/>
              </a:buClr>
              <a:buSzPts val="280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EB22B3-7100-4EBC-8584-CD43248AAEDB}"/>
              </a:ext>
            </a:extLst>
          </p:cNvPr>
          <p:cNvSpPr txBox="1"/>
          <p:nvPr/>
        </p:nvSpPr>
        <p:spPr>
          <a:xfrm>
            <a:off x="729916" y="68832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Thank you!</a:t>
            </a:r>
          </a:p>
        </p:txBody>
      </p:sp>
      <p:pic>
        <p:nvPicPr>
          <p:cNvPr id="8" name="Picture 4" descr="Health &amp; Human Services Agency">
            <a:extLst>
              <a:ext uri="{FF2B5EF4-FFF2-40B4-BE49-F238E27FC236}">
                <a16:creationId xmlns:a16="http://schemas.microsoft.com/office/drawing/2014/main" id="{69D1C883-8ABF-4540-9473-D0A95BE8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9" y="1474252"/>
            <a:ext cx="3390900" cy="109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enter for Community Research (@ccr_consulting) / Twitter">
            <a:extLst>
              <a:ext uri="{FF2B5EF4-FFF2-40B4-BE49-F238E27FC236}">
                <a16:creationId xmlns:a16="http://schemas.microsoft.com/office/drawing/2014/main" id="{6DD24057-925A-450D-9987-860AB2B28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42" y="1201537"/>
            <a:ext cx="1453355" cy="145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Rescue Agency — Parents Against Vaping E-cigarettes">
            <a:extLst>
              <a:ext uri="{FF2B5EF4-FFF2-40B4-BE49-F238E27FC236}">
                <a16:creationId xmlns:a16="http://schemas.microsoft.com/office/drawing/2014/main" id="{9EF525F8-0B70-4576-B439-7835CBB1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51" y="1418478"/>
            <a:ext cx="3181351" cy="11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0B5CEF6-C4BA-46B5-BBF2-38D7D1C62A91}"/>
              </a:ext>
            </a:extLst>
          </p:cNvPr>
          <p:cNvSpPr/>
          <p:nvPr/>
        </p:nvSpPr>
        <p:spPr>
          <a:xfrm>
            <a:off x="420308" y="3138027"/>
            <a:ext cx="1670050" cy="157400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230D0-FF81-4C87-AC27-D356BDA4AC42}"/>
              </a:ext>
            </a:extLst>
          </p:cNvPr>
          <p:cNvSpPr/>
          <p:nvPr/>
        </p:nvSpPr>
        <p:spPr>
          <a:xfrm>
            <a:off x="2573670" y="3138027"/>
            <a:ext cx="1670050" cy="157400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 descr="Drug Enforcement Administration - Wikipedia">
            <a:extLst>
              <a:ext uri="{FF2B5EF4-FFF2-40B4-BE49-F238E27FC236}">
                <a16:creationId xmlns:a16="http://schemas.microsoft.com/office/drawing/2014/main" id="{A6C7DD6D-205E-4C5D-BD5D-60EA42968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32" y="3041984"/>
            <a:ext cx="167005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an Diego - Imperial Valley HIDTA">
            <a:extLst>
              <a:ext uri="{FF2B5EF4-FFF2-40B4-BE49-F238E27FC236}">
                <a16:creationId xmlns:a16="http://schemas.microsoft.com/office/drawing/2014/main" id="{54FEE681-7464-4257-BDD4-74C00479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93" y="3066665"/>
            <a:ext cx="1670050" cy="16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2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Today, We Will Discuss …</a:t>
            </a:r>
            <a:endParaRPr dirty="0"/>
          </a:p>
        </p:txBody>
      </p:sp>
      <p:grpSp>
        <p:nvGrpSpPr>
          <p:cNvPr id="112" name="Google Shape;112;p4"/>
          <p:cNvGrpSpPr/>
          <p:nvPr/>
        </p:nvGrpSpPr>
        <p:grpSpPr>
          <a:xfrm>
            <a:off x="457200" y="1465252"/>
            <a:ext cx="2560320" cy="2849878"/>
            <a:chOff x="457200" y="1352550"/>
            <a:chExt cx="2560320" cy="2849878"/>
          </a:xfrm>
        </p:grpSpPr>
        <p:sp>
          <p:nvSpPr>
            <p:cNvPr id="113" name="Google Shape;113;p4"/>
            <p:cNvSpPr txBox="1"/>
            <p:nvPr/>
          </p:nvSpPr>
          <p:spPr>
            <a:xfrm>
              <a:off x="457200" y="2190748"/>
              <a:ext cx="2560320" cy="2011680"/>
            </a:xfrm>
            <a:prstGeom prst="rect">
              <a:avLst/>
            </a:prstGeom>
            <a:solidFill>
              <a:srgbClr val="18B0C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2020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What is fentanyl?</a:t>
              </a:r>
              <a:endParaRPr dirty="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875980" y="1352550"/>
              <a:ext cx="1676400" cy="1676400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5715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>
            <a:off x="3276600" y="1465252"/>
            <a:ext cx="2560320" cy="2849880"/>
            <a:chOff x="3276600" y="1465252"/>
            <a:chExt cx="2560320" cy="2849880"/>
          </a:xfrm>
        </p:grpSpPr>
        <p:sp>
          <p:nvSpPr>
            <p:cNvPr id="116" name="Google Shape;116;p4"/>
            <p:cNvSpPr txBox="1"/>
            <p:nvPr/>
          </p:nvSpPr>
          <p:spPr>
            <a:xfrm>
              <a:off x="3276600" y="2303452"/>
              <a:ext cx="2560320" cy="2011680"/>
            </a:xfrm>
            <a:prstGeom prst="rect">
              <a:avLst/>
            </a:prstGeom>
            <a:solidFill>
              <a:schemeClr val="tx2">
                <a:lumMod val="8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2020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How big is the problem?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749168" y="1465252"/>
              <a:ext cx="1676400" cy="1676400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57150" cap="flat" cmpd="sng">
              <a:solidFill>
                <a:schemeClr val="tx2">
                  <a:lumMod val="8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4"/>
          <p:cNvGrpSpPr/>
          <p:nvPr/>
        </p:nvGrpSpPr>
        <p:grpSpPr>
          <a:xfrm>
            <a:off x="6096000" y="1474470"/>
            <a:ext cx="2560320" cy="2849880"/>
            <a:chOff x="6096000" y="1474470"/>
            <a:chExt cx="2560320" cy="2849880"/>
          </a:xfrm>
        </p:grpSpPr>
        <p:sp>
          <p:nvSpPr>
            <p:cNvPr id="119" name="Google Shape;119;p4"/>
            <p:cNvSpPr txBox="1"/>
            <p:nvPr/>
          </p:nvSpPr>
          <p:spPr>
            <a:xfrm>
              <a:off x="6096000" y="2312670"/>
              <a:ext cx="2560320" cy="2011680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solidFill>
                    <a:srgbClr val="202020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What can we do?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solidFill>
                  <a:srgbClr val="202020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553200" y="1474470"/>
              <a:ext cx="1676400" cy="167640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57150" cap="flat" cmpd="sng">
              <a:solidFill>
                <a:schemeClr val="tx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9670" y="2038350"/>
            <a:ext cx="2537729" cy="21489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/>
          <p:nvPr/>
        </p:nvSpPr>
        <p:spPr>
          <a:xfrm>
            <a:off x="5257800" y="2213802"/>
            <a:ext cx="685800" cy="685800"/>
          </a:xfrm>
          <a:prstGeom prst="ellipse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3335222" y="1733550"/>
            <a:ext cx="2537729" cy="2708433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056A78"/>
              </a:gs>
              <a:gs pos="50000">
                <a:srgbClr val="099BAE"/>
              </a:gs>
              <a:gs pos="100000">
                <a:srgbClr val="0BB9D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Illegal</a:t>
            </a: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Fentanyl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Illegally sold for its heroin-like effect. Often pressed into counterfeit pills or mixed with other drugs with or without the user’s knowledge.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3352941" y="1742628"/>
            <a:ext cx="2537729" cy="2708434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056A78"/>
              </a:gs>
              <a:gs pos="50000">
                <a:srgbClr val="099BAE"/>
              </a:gs>
              <a:gs pos="100000">
                <a:srgbClr val="0BB9D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Illegal Fentanyl</a:t>
            </a:r>
            <a:endParaRPr dirty="0">
              <a:solidFill>
                <a:schemeClr val="tx2"/>
              </a:solidFill>
            </a:endParaRPr>
          </a:p>
          <a:p>
            <a:pPr lvl="0">
              <a:buSzPts val="1700"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Synthetic (man-made) opioid </a:t>
            </a:r>
            <a:r>
              <a:rPr lang="en-US" sz="1800" b="1" i="1" u="sng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50 to 100 </a:t>
            </a:r>
            <a:r>
              <a:rPr lang="en-US" sz="1800" b="1" u="none" strike="noStrike" cap="none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times more powerful than heroin and morphine.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Fentanyl is an Opioid</a:t>
            </a:r>
            <a:endParaRPr dirty="0"/>
          </a:p>
        </p:txBody>
      </p:sp>
      <p:sp>
        <p:nvSpPr>
          <p:cNvPr id="131" name="Google Shape;131;p5"/>
          <p:cNvSpPr txBox="1"/>
          <p:nvPr/>
        </p:nvSpPr>
        <p:spPr>
          <a:xfrm>
            <a:off x="457200" y="1135618"/>
            <a:ext cx="8229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400"/>
              <a:buFont typeface="Calibri"/>
              <a:buNone/>
            </a:pPr>
            <a:r>
              <a:rPr lang="en-US" sz="2400" b="1" i="0" u="none" strike="noStrike" cap="none" dirty="0">
                <a:solidFill>
                  <a:srgbClr val="202020"/>
                </a:solidFill>
                <a:latin typeface="Calibri"/>
                <a:ea typeface="Calibri"/>
                <a:cs typeface="Calibri"/>
                <a:sym typeface="Calibri"/>
              </a:rPr>
              <a:t> Opioid is a class of drugs used to reduce pain</a:t>
            </a:r>
            <a:endParaRPr dirty="0"/>
          </a:p>
        </p:txBody>
      </p:sp>
      <p:sp>
        <p:nvSpPr>
          <p:cNvPr id="132" name="Google Shape;132;p5"/>
          <p:cNvSpPr/>
          <p:nvPr/>
        </p:nvSpPr>
        <p:spPr>
          <a:xfrm>
            <a:off x="6172200" y="1733550"/>
            <a:ext cx="2514600" cy="2708434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056A78"/>
              </a:gs>
              <a:gs pos="50000">
                <a:srgbClr val="099BAE"/>
              </a:gs>
              <a:gs pos="100000">
                <a:srgbClr val="0BB9D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Heroin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Heroin is an illegal opioid. 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Heroin comes in powder form or as black tar heroin.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457200" y="1733550"/>
            <a:ext cx="2514600" cy="2708434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056A78"/>
              </a:gs>
              <a:gs pos="50000">
                <a:srgbClr val="099BAE"/>
              </a:gs>
              <a:gs pos="100000">
                <a:srgbClr val="0BB9D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Oxycodone (OxyContin)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Hydrocodone (Vicodin)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Fentanyl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Morphine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Methadone</a:t>
            </a: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457200" y="1733550"/>
            <a:ext cx="2514600" cy="2708433"/>
          </a:xfrm>
          <a:prstGeom prst="round2Same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056A78"/>
              </a:gs>
              <a:gs pos="50000">
                <a:srgbClr val="099BAE"/>
              </a:gs>
              <a:gs pos="100000">
                <a:srgbClr val="0BB9D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Prescription Opioids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Prescription opioids are prescribed by doctors to treat moderate to severe pain.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Does Fentanyl Look Like?</a:t>
            </a:r>
            <a:endParaRPr dirty="0"/>
          </a:p>
        </p:txBody>
      </p:sp>
      <p:grpSp>
        <p:nvGrpSpPr>
          <p:cNvPr id="141" name="Google Shape;141;p6"/>
          <p:cNvGrpSpPr/>
          <p:nvPr/>
        </p:nvGrpSpPr>
        <p:grpSpPr>
          <a:xfrm>
            <a:off x="4800600" y="1200150"/>
            <a:ext cx="3810000" cy="3200400"/>
            <a:chOff x="4800600" y="1200150"/>
            <a:chExt cx="3810000" cy="3200400"/>
          </a:xfrm>
          <a:solidFill>
            <a:schemeClr val="tx2">
              <a:lumMod val="85000"/>
            </a:schemeClr>
          </a:solidFill>
        </p:grpSpPr>
        <p:sp>
          <p:nvSpPr>
            <p:cNvPr id="142" name="Google Shape;142;p6"/>
            <p:cNvSpPr/>
            <p:nvPr/>
          </p:nvSpPr>
          <p:spPr>
            <a:xfrm>
              <a:off x="4800600" y="1200150"/>
              <a:ext cx="3810000" cy="3200400"/>
            </a:xfrm>
            <a:prstGeom prst="round1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lang="en-US" sz="1800" b="1" dirty="0">
                  <a:latin typeface="Calibri"/>
                  <a:ea typeface="Calibri"/>
                  <a:cs typeface="Calibri"/>
                  <a:sym typeface="Calibri"/>
                </a:rPr>
                <a:t>Illegal</a:t>
              </a:r>
              <a:r>
                <a:rPr lang="en-US" sz="1800" b="1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 Fentanyl</a:t>
              </a:r>
              <a:endParaRPr dirty="0"/>
            </a:p>
          </p:txBody>
        </p:sp>
        <p:pic>
          <p:nvPicPr>
            <p:cNvPr id="143" name="Google Shape;143;p6"/>
            <p:cNvPicPr preferRelativeResize="0"/>
            <p:nvPr/>
          </p:nvPicPr>
          <p:blipFill rotWithShape="1">
            <a:blip r:embed="rId3">
              <a:alphaModFix/>
            </a:blip>
            <a:srcRect l="7100" t="18666" r="12522" b="8269"/>
            <a:stretch/>
          </p:blipFill>
          <p:spPr>
            <a:xfrm>
              <a:off x="6400800" y="3245067"/>
              <a:ext cx="2040673" cy="1037001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44" name="Google Shape;144;p6"/>
            <p:cNvPicPr preferRelativeResize="0"/>
            <p:nvPr/>
          </p:nvPicPr>
          <p:blipFill rotWithShape="1">
            <a:blip r:embed="rId4">
              <a:alphaModFix/>
            </a:blip>
            <a:srcRect t="6912" b="16019"/>
            <a:stretch/>
          </p:blipFill>
          <p:spPr>
            <a:xfrm>
              <a:off x="6734115" y="1733550"/>
              <a:ext cx="1707358" cy="1315844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45" name="Google Shape;145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53000" y="1657350"/>
              <a:ext cx="1666009" cy="889434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05400" y="2800350"/>
              <a:ext cx="1184023" cy="889434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47" name="Google Shape;147;p6"/>
          <p:cNvSpPr/>
          <p:nvPr/>
        </p:nvSpPr>
        <p:spPr>
          <a:xfrm flipH="1">
            <a:off x="609600" y="1200150"/>
            <a:ext cx="3810000" cy="3200400"/>
          </a:xfrm>
          <a:prstGeom prst="round1Rect">
            <a:avLst>
              <a:gd name="adj" fmla="val 16667"/>
            </a:avLst>
          </a:prstGeom>
          <a:solidFill>
            <a:schemeClr val="tx2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Prescription Fentanyl</a:t>
            </a:r>
            <a:endParaRPr dirty="0"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7">
            <a:alphaModFix/>
          </a:blip>
          <a:srcRect t="18383" b="21982"/>
          <a:stretch/>
        </p:blipFill>
        <p:spPr>
          <a:xfrm>
            <a:off x="747855" y="1733550"/>
            <a:ext cx="2163903" cy="96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5151" y="2876550"/>
            <a:ext cx="1809309" cy="135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26101" y="1837163"/>
            <a:ext cx="1268830" cy="218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533400" y="10886"/>
            <a:ext cx="8001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Fentanyl Mixing</a:t>
            </a:r>
            <a:endParaRPr dirty="0"/>
          </a:p>
        </p:txBody>
      </p:sp>
      <p:pic>
        <p:nvPicPr>
          <p:cNvPr id="159" name="Google Shape;15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6154" y="1200149"/>
            <a:ext cx="2512402" cy="177465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/>
        </p:spPr>
      </p:pic>
      <p:pic>
        <p:nvPicPr>
          <p:cNvPr id="160" name="Google Shape;160;p7"/>
          <p:cNvPicPr preferRelativeResize="0"/>
          <p:nvPr/>
        </p:nvPicPr>
        <p:blipFill rotWithShape="1">
          <a:blip r:embed="rId4">
            <a:alphaModFix/>
          </a:blip>
          <a:srcRect l="82222" t="33066" r="4485" b="4319"/>
          <a:stretch/>
        </p:blipFill>
        <p:spPr>
          <a:xfrm rot="5400000">
            <a:off x="6950980" y="2742529"/>
            <a:ext cx="1042749" cy="195580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6A9E34-C3E1-45CC-80E8-376F5D852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44" y="1200149"/>
            <a:ext cx="5317320" cy="3457081"/>
          </a:xfrm>
          <a:prstGeom prst="rect">
            <a:avLst/>
          </a:prstGeom>
        </p:spPr>
      </p:pic>
      <p:pic>
        <p:nvPicPr>
          <p:cNvPr id="6" name="Picture 5" descr="cid:image001.png@01D2A962.FAB21670">
            <a:extLst>
              <a:ext uri="{FF2B5EF4-FFF2-40B4-BE49-F238E27FC236}">
                <a16:creationId xmlns:a16="http://schemas.microsoft.com/office/drawing/2014/main" id="{C56CBD31-C76E-4158-A93B-6DFD3A6C62CF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56" y="1388225"/>
            <a:ext cx="6357851" cy="3059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orgia rep urges Biden to schedule fentanyl as drug of abuse - The Newnan  Times-Herald">
            <a:extLst>
              <a:ext uri="{FF2B5EF4-FFF2-40B4-BE49-F238E27FC236}">
                <a16:creationId xmlns:a16="http://schemas.microsoft.com/office/drawing/2014/main" id="{289FC752-5AAA-4AE1-846D-AE97A9644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1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3A90B-AA6D-4FAC-ADCF-4B1663A89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Street Names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0DBD3-4652-46D4-9CF3-59C4D1DE5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966227"/>
            <a:ext cx="8001000" cy="4166387"/>
          </a:xfrm>
        </p:spPr>
        <p:txBody>
          <a:bodyPr/>
          <a:lstStyle/>
          <a:p>
            <a:pPr marL="584200" lvl="1" indent="0">
              <a:buClr>
                <a:schemeClr val="accent1"/>
              </a:buClr>
              <a:buNone/>
            </a:pPr>
            <a:endParaRPr lang="en-US" sz="1800" dirty="0"/>
          </a:p>
          <a:p>
            <a:pPr marL="584200" lvl="1" indent="0">
              <a:buClr>
                <a:schemeClr val="accent1"/>
              </a:buClr>
              <a:buNone/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CEB9AD4-ADD4-4B0B-A4F6-F7B6252971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1308435"/>
              </p:ext>
            </p:extLst>
          </p:nvPr>
        </p:nvGraphicFramePr>
        <p:xfrm>
          <a:off x="1163133" y="106861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7621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533400" y="57151"/>
            <a:ext cx="8001000" cy="81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How is Fentanyl Used?</a:t>
            </a:r>
            <a:endParaRPr dirty="0"/>
          </a:p>
        </p:txBody>
      </p:sp>
      <p:sp>
        <p:nvSpPr>
          <p:cNvPr id="169" name="Google Shape;169;p8"/>
          <p:cNvSpPr/>
          <p:nvPr/>
        </p:nvSpPr>
        <p:spPr>
          <a:xfrm>
            <a:off x="290072" y="1428750"/>
            <a:ext cx="1752600" cy="175260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>
            <a:off x="2550672" y="1428750"/>
            <a:ext cx="1752600" cy="17526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4811272" y="1428750"/>
            <a:ext cx="1752600" cy="17526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 rot="6142977">
            <a:off x="7071872" y="1428750"/>
            <a:ext cx="1752600" cy="17526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290072" y="3436025"/>
            <a:ext cx="1752600" cy="35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Swallowed</a:t>
            </a:r>
            <a:endParaRPr dirty="0"/>
          </a:p>
        </p:txBody>
      </p:sp>
      <p:sp>
        <p:nvSpPr>
          <p:cNvPr id="174" name="Google Shape;174;p8"/>
          <p:cNvSpPr/>
          <p:nvPr/>
        </p:nvSpPr>
        <p:spPr>
          <a:xfrm>
            <a:off x="2550672" y="3436025"/>
            <a:ext cx="1752600" cy="35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Snorted</a:t>
            </a:r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4811272" y="3436025"/>
            <a:ext cx="1752600" cy="35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Smoked</a:t>
            </a:r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7071872" y="3436025"/>
            <a:ext cx="1752600" cy="35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Injected</a:t>
            </a:r>
            <a:endParaRPr/>
          </a:p>
        </p:txBody>
      </p:sp>
      <p:sp>
        <p:nvSpPr>
          <p:cNvPr id="177" name="Google Shape;177;p8"/>
          <p:cNvSpPr/>
          <p:nvPr/>
        </p:nvSpPr>
        <p:spPr>
          <a:xfrm>
            <a:off x="1119628" y="3348882"/>
            <a:ext cx="99572" cy="87143"/>
          </a:xfrm>
          <a:prstGeom prst="roundRect">
            <a:avLst>
              <a:gd name="adj" fmla="val 16667"/>
            </a:avLst>
          </a:prstGeom>
          <a:solidFill>
            <a:srgbClr val="20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3377186" y="3348881"/>
            <a:ext cx="99572" cy="87143"/>
          </a:xfrm>
          <a:prstGeom prst="roundRect">
            <a:avLst>
              <a:gd name="adj" fmla="val 16667"/>
            </a:avLst>
          </a:prstGeom>
          <a:solidFill>
            <a:srgbClr val="20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5637786" y="3348880"/>
            <a:ext cx="99572" cy="87143"/>
          </a:xfrm>
          <a:prstGeom prst="roundRect">
            <a:avLst>
              <a:gd name="adj" fmla="val 16667"/>
            </a:avLst>
          </a:prstGeom>
          <a:solidFill>
            <a:srgbClr val="20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7898386" y="3348879"/>
            <a:ext cx="99572" cy="87143"/>
          </a:xfrm>
          <a:prstGeom prst="roundRect">
            <a:avLst>
              <a:gd name="adj" fmla="val 16667"/>
            </a:avLst>
          </a:prstGeom>
          <a:solidFill>
            <a:srgbClr val="20202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New Branding">
      <a:dk1>
        <a:srgbClr val="00ACC8"/>
      </a:dk1>
      <a:lt1>
        <a:srgbClr val="004A97"/>
      </a:lt1>
      <a:dk2>
        <a:srgbClr val="404040"/>
      </a:dk2>
      <a:lt2>
        <a:srgbClr val="FFFFFF"/>
      </a:lt2>
      <a:accent1>
        <a:srgbClr val="00ACC8"/>
      </a:accent1>
      <a:accent2>
        <a:srgbClr val="004A97"/>
      </a:accent2>
      <a:accent3>
        <a:srgbClr val="AB004F"/>
      </a:accent3>
      <a:accent4>
        <a:srgbClr val="7F56C5"/>
      </a:accent4>
      <a:accent5>
        <a:srgbClr val="77BC1F"/>
      </a:accent5>
      <a:accent6>
        <a:srgbClr val="939598"/>
      </a:accent6>
      <a:hlink>
        <a:srgbClr val="2152AD"/>
      </a:hlink>
      <a:folHlink>
        <a:srgbClr val="00B7C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Theme">
  <a:themeElements>
    <a:clrScheme name="New Branding">
      <a:dk1>
        <a:srgbClr val="00ACC8"/>
      </a:dk1>
      <a:lt1>
        <a:srgbClr val="004A97"/>
      </a:lt1>
      <a:dk2>
        <a:srgbClr val="404040"/>
      </a:dk2>
      <a:lt2>
        <a:srgbClr val="FFFFFF"/>
      </a:lt2>
      <a:accent1>
        <a:srgbClr val="00ACC8"/>
      </a:accent1>
      <a:accent2>
        <a:srgbClr val="004A97"/>
      </a:accent2>
      <a:accent3>
        <a:srgbClr val="AB004F"/>
      </a:accent3>
      <a:accent4>
        <a:srgbClr val="7F56C5"/>
      </a:accent4>
      <a:accent5>
        <a:srgbClr val="77BC1F"/>
      </a:accent5>
      <a:accent6>
        <a:srgbClr val="939598"/>
      </a:accent6>
      <a:hlink>
        <a:srgbClr val="2152AD"/>
      </a:hlink>
      <a:folHlink>
        <a:srgbClr val="00B7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1433</Words>
  <Application>Microsoft Office PowerPoint</Application>
  <PresentationFormat>On-screen Show (16:9)</PresentationFormat>
  <Paragraphs>339</Paragraphs>
  <Slides>39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Times New Roman</vt:lpstr>
      <vt:lpstr>Calibri Light</vt:lpstr>
      <vt:lpstr>Arial</vt:lpstr>
      <vt:lpstr>Kalinga</vt:lpstr>
      <vt:lpstr>Arial Black</vt:lpstr>
      <vt:lpstr>Stencil</vt:lpstr>
      <vt:lpstr>Calibri</vt:lpstr>
      <vt:lpstr>Default Theme</vt:lpstr>
      <vt:lpstr>1_Custom Design</vt:lpstr>
      <vt:lpstr>1_Default Theme</vt:lpstr>
      <vt:lpstr>Custom Design</vt:lpstr>
      <vt:lpstr>The Rise of Fentanyl in San Diego</vt:lpstr>
      <vt:lpstr>Fentanyl is Here…</vt:lpstr>
      <vt:lpstr>Fentanyl is Here with Deadly Consequences </vt:lpstr>
      <vt:lpstr>Today, We Will Discuss …</vt:lpstr>
      <vt:lpstr>Fentanyl is an Opioid</vt:lpstr>
      <vt:lpstr>What Does Fentanyl Look Like?</vt:lpstr>
      <vt:lpstr>Fentanyl Mixing</vt:lpstr>
      <vt:lpstr>Command Street Names</vt:lpstr>
      <vt:lpstr>How is Fentanyl Used?</vt:lpstr>
      <vt:lpstr>The Rise of Fentanyl in San Diego</vt:lpstr>
      <vt:lpstr>PowerPoint Presentation</vt:lpstr>
      <vt:lpstr>San Diego County Adult Arrestees  Self-Report Naloxone Administration, 2020</vt:lpstr>
      <vt:lpstr>The Rise of Fentanyl in San Diego</vt:lpstr>
      <vt:lpstr>Fentanyl Seizures</vt:lpstr>
      <vt:lpstr>PowerPoint Presentation</vt:lpstr>
      <vt:lpstr>Game Break: Can You Spot the Real Thing?</vt:lpstr>
      <vt:lpstr>Why is this Occurring?</vt:lpstr>
      <vt:lpstr>What’s Driving Substance Use?</vt:lpstr>
      <vt:lpstr>The Rise of Fentanyl in San Diego</vt:lpstr>
      <vt:lpstr>What Can We Do?</vt:lpstr>
      <vt:lpstr>PowerPoint Presentation</vt:lpstr>
      <vt:lpstr>Know Signs of Overdose</vt:lpstr>
      <vt:lpstr>Save a Life – Carry Naloxone</vt:lpstr>
      <vt:lpstr>When Possible, Ask for Non-Opioid Alternatives  for Managing Pain</vt:lpstr>
      <vt:lpstr>Secure/Dispose of Medications in Home</vt:lpstr>
      <vt:lpstr>The Rise of Fentanyl in San Diego</vt:lpstr>
      <vt:lpstr>Talk Early, Talk Often</vt:lpstr>
      <vt:lpstr>Is Your Child at Higher Risk?</vt:lpstr>
      <vt:lpstr>Monitor Social Media</vt:lpstr>
      <vt:lpstr>Look for Popular Emoji Drug Codes </vt:lpstr>
      <vt:lpstr>PowerPoint Presentation</vt:lpstr>
      <vt:lpstr>Learn How to Spot Signs of Drug Addiction</vt:lpstr>
      <vt:lpstr>If Your Teen is Using Opioids or Counterfeit Pills</vt:lpstr>
      <vt:lpstr>If your Teen is Using Opioids or Counterfeit Pills</vt:lpstr>
      <vt:lpstr>PowerPoint Presentation</vt:lpstr>
      <vt:lpstr>Need Help with Opioids? </vt:lpstr>
      <vt:lpstr>Seek Treatment Options</vt:lpstr>
      <vt:lpstr>San Diego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Rise of Fentanyl in Arizona</dc:title>
  <dc:creator>Shelly Mowrey</dc:creator>
  <cp:lastModifiedBy>sarah salven</cp:lastModifiedBy>
  <cp:revision>96</cp:revision>
  <cp:lastPrinted>2022-06-03T01:56:27Z</cp:lastPrinted>
  <dcterms:created xsi:type="dcterms:W3CDTF">2021-02-02T22:46:05Z</dcterms:created>
  <dcterms:modified xsi:type="dcterms:W3CDTF">2022-06-06T15:02:53Z</dcterms:modified>
</cp:coreProperties>
</file>