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82" r:id="rId3"/>
    <p:sldId id="284" r:id="rId4"/>
    <p:sldId id="283" r:id="rId5"/>
    <p:sldId id="28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A266C-4AFC-445C-8BA7-CCB65A900A88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6674D-5A46-47F1-BB53-C6128386D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84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5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3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1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7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014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48224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8672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13609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088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68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1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4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4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1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458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3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uselaw.com/ca/defense/health-and-safety-code/1135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ouselaw.com/ca/dui/laws/dui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EA2114-8951-D9C1-8F5F-79ED6F96A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Good Samaritan Law</a:t>
            </a:r>
          </a:p>
        </p:txBody>
      </p:sp>
    </p:spTree>
    <p:extLst>
      <p:ext uri="{BB962C8B-B14F-4D97-AF65-F5344CB8AC3E}">
        <p14:creationId xmlns:p14="http://schemas.microsoft.com/office/powerpoint/2010/main" val="257081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677334" y="-552893"/>
            <a:ext cx="8596668" cy="248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-US" sz="48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Samaritan Law </a:t>
            </a:r>
            <a:endParaRPr sz="48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sldNum" sz="quarter" idx="12"/>
          </p:nvPr>
        </p:nvSpPr>
        <p:spPr>
          <a:xfrm>
            <a:off x="11210771" y="639305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B4B3F-A79A-48A9-8EAD-848D26C7F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08" y="1127051"/>
            <a:ext cx="8713494" cy="5422188"/>
          </a:xfrm>
        </p:spPr>
        <p:txBody>
          <a:bodyPr>
            <a:normAutofit/>
          </a:bodyPr>
          <a:lstStyle/>
          <a:p>
            <a:pPr lvl="1"/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Under </a:t>
            </a:r>
            <a:r>
              <a:rPr lang="en-US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California Health and Safety Code 11376.5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a person will not be charged with drug possession or use crimes if that person:</a:t>
            </a:r>
          </a:p>
          <a:p>
            <a:pPr marL="457200" lvl="1" indent="0">
              <a:buNone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	acts in good faith and  seeks medical 	assistance/ emergency medical services 	for another person experiencing a 	drug-related overdose.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84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677334" y="-552893"/>
            <a:ext cx="8596668" cy="248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-US" sz="48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Samaritan Law </a:t>
            </a:r>
            <a:endParaRPr sz="48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sldNum" sz="quarter" idx="12"/>
          </p:nvPr>
        </p:nvSpPr>
        <p:spPr>
          <a:xfrm>
            <a:off x="11210771" y="639305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B4B3F-A79A-48A9-8EAD-848D26C7F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08" y="1127051"/>
            <a:ext cx="8713494" cy="5422188"/>
          </a:xfrm>
        </p:spPr>
        <p:txBody>
          <a:bodyPr>
            <a:normAutofit/>
          </a:bodyPr>
          <a:lstStyle/>
          <a:p>
            <a:pPr algn="l"/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This law was designed to encourage a witness of a drug-related overdose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call 9-1-1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or seek emergency help in a timely manner to save the life of the overdose victim.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elping Others Images – Browse 44,340 Stock Photos, Vectors, and Video |  Adobe Stock">
            <a:extLst>
              <a:ext uri="{FF2B5EF4-FFF2-40B4-BE49-F238E27FC236}">
                <a16:creationId xmlns:a16="http://schemas.microsoft.com/office/drawing/2014/main" id="{A16CE14A-AA81-479B-AB71-2EA4E9BC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16" y="4040372"/>
            <a:ext cx="4591603" cy="27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5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677334" y="-510363"/>
            <a:ext cx="8596668" cy="244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-US" sz="48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Samaritan Law </a:t>
            </a:r>
            <a:endParaRPr sz="48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sldNum" sz="quarter" idx="12"/>
          </p:nvPr>
        </p:nvSpPr>
        <p:spPr>
          <a:xfrm>
            <a:off x="11210771" y="639305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B4B3F-A79A-48A9-8EAD-848D26C7F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08" y="1105786"/>
            <a:ext cx="8713494" cy="5652394"/>
          </a:xfrm>
        </p:spPr>
        <p:txBody>
          <a:bodyPr>
            <a:normAutofit/>
          </a:bodyPr>
          <a:lstStyle/>
          <a:p>
            <a:pPr algn="l"/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Note that 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HSC 11376.5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 does not protect a person from the following crimes: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selling drugs, per HSC 11352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or </a:t>
            </a:r>
            <a:r>
              <a:rPr lang="en-US" sz="36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driving under the influence of drugs, per VC 23152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677334" y="-552893"/>
            <a:ext cx="8596668" cy="248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-US" sz="48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Samaritan Law Video</a:t>
            </a:r>
            <a:endParaRPr sz="48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sldNum" sz="quarter" idx="12"/>
          </p:nvPr>
        </p:nvSpPr>
        <p:spPr>
          <a:xfrm>
            <a:off x="11210771" y="639305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R Kennedy Fentanyl PSA">
            <a:hlinkClick r:id="" action="ppaction://media"/>
            <a:extLst>
              <a:ext uri="{FF2B5EF4-FFF2-40B4-BE49-F238E27FC236}">
                <a16:creationId xmlns:a16="http://schemas.microsoft.com/office/drawing/2014/main" id="{098BAD7C-F929-34A8-47B9-6C2D8F77C9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712" y="1385644"/>
            <a:ext cx="7871911" cy="4427610"/>
          </a:xfrm>
        </p:spPr>
      </p:pic>
    </p:spTree>
    <p:extLst>
      <p:ext uri="{BB962C8B-B14F-4D97-AF65-F5344CB8AC3E}">
        <p14:creationId xmlns:p14="http://schemas.microsoft.com/office/powerpoint/2010/main" val="12790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</Words>
  <Application>Microsoft Office PowerPoint</Application>
  <PresentationFormat>Widescreen</PresentationFormat>
  <Paragraphs>19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Libre Franklin Medium</vt:lpstr>
      <vt:lpstr>Open Sans</vt:lpstr>
      <vt:lpstr>Trebuchet MS</vt:lpstr>
      <vt:lpstr>Wingdings 3</vt:lpstr>
      <vt:lpstr>Facet</vt:lpstr>
      <vt:lpstr>Good Samaritan Law</vt:lpstr>
      <vt:lpstr>Good Samaritan Law </vt:lpstr>
      <vt:lpstr>Good Samaritan Law </vt:lpstr>
      <vt:lpstr>Good Samaritan Law </vt:lpstr>
      <vt:lpstr>Good Samaritan Law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Samaritan Law</dc:title>
  <dc:creator>Sarah Salven</dc:creator>
  <cp:lastModifiedBy>Sarah Salven</cp:lastModifiedBy>
  <cp:revision>1</cp:revision>
  <dcterms:created xsi:type="dcterms:W3CDTF">2023-10-06T16:08:37Z</dcterms:created>
  <dcterms:modified xsi:type="dcterms:W3CDTF">2023-10-06T16:09:47Z</dcterms:modified>
</cp:coreProperties>
</file>